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5" r:id="rId1"/>
    <p:sldMasterId id="2147483707" r:id="rId2"/>
  </p:sldMasterIdLst>
  <p:sldIdLst>
    <p:sldId id="343" r:id="rId3"/>
    <p:sldId id="345" r:id="rId4"/>
    <p:sldId id="342" r:id="rId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4660"/>
  </p:normalViewPr>
  <p:slideViewPr>
    <p:cSldViewPr snapToGrid="0" showGuides="1">
      <p:cViewPr varScale="1">
        <p:scale>
          <a:sx n="107" d="100"/>
          <a:sy n="107" d="100"/>
        </p:scale>
        <p:origin x="1108" y="6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3.xml"/><Relationship Id="rId4" Type="http://schemas.openxmlformats.org/officeDocument/2006/relationships/slide" Target="slides/slide2.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封面-1">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06296C0-E8A8-4ABD-980C-DC99A7F42D7F}"/>
              </a:ext>
            </a:extLst>
          </p:cNvPr>
          <p:cNvPicPr>
            <a:picLocks noChangeAspect="1"/>
          </p:cNvPicPr>
          <p:nvPr/>
        </p:nvPicPr>
        <p:blipFill>
          <a:blip r:embed="rId2"/>
          <a:stretch>
            <a:fillRect/>
          </a:stretch>
        </p:blipFill>
        <p:spPr>
          <a:xfrm>
            <a:off x="0" y="2"/>
            <a:ext cx="9144000" cy="3160419"/>
          </a:xfrm>
          <a:prstGeom prst="rect">
            <a:avLst/>
          </a:prstGeom>
        </p:spPr>
      </p:pic>
      <p:sp>
        <p:nvSpPr>
          <p:cNvPr id="4" name="矩形 3">
            <a:extLst>
              <a:ext uri="{FF2B5EF4-FFF2-40B4-BE49-F238E27FC236}">
                <a16:creationId xmlns:a16="http://schemas.microsoft.com/office/drawing/2014/main" id="{4BC187F1-42E5-4383-AC3D-83B120CDE410}"/>
              </a:ext>
            </a:extLst>
          </p:cNvPr>
          <p:cNvSpPr/>
          <p:nvPr/>
        </p:nvSpPr>
        <p:spPr>
          <a:xfrm>
            <a:off x="-600" y="-7913"/>
            <a:ext cx="9144000" cy="3168334"/>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椭圆 4">
            <a:extLst>
              <a:ext uri="{FF2B5EF4-FFF2-40B4-BE49-F238E27FC236}">
                <a16:creationId xmlns:a16="http://schemas.microsoft.com/office/drawing/2014/main" id="{F7087F57-B8B2-4F52-943A-08BE08AC8C9F}"/>
              </a:ext>
            </a:extLst>
          </p:cNvPr>
          <p:cNvSpPr/>
          <p:nvPr/>
        </p:nvSpPr>
        <p:spPr>
          <a:xfrm>
            <a:off x="3977640" y="2562096"/>
            <a:ext cx="1188720" cy="11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6" name="组合 5">
            <a:extLst>
              <a:ext uri="{FF2B5EF4-FFF2-40B4-BE49-F238E27FC236}">
                <a16:creationId xmlns:a16="http://schemas.microsoft.com/office/drawing/2014/main" id="{ACAC108B-5150-431E-B389-3B1F46A2B67E}"/>
              </a:ext>
            </a:extLst>
          </p:cNvPr>
          <p:cNvGrpSpPr/>
          <p:nvPr/>
        </p:nvGrpSpPr>
        <p:grpSpPr>
          <a:xfrm>
            <a:off x="4057650" y="2670375"/>
            <a:ext cx="1028700" cy="1033200"/>
            <a:chOff x="2105799" y="20055838"/>
            <a:chExt cx="6748090" cy="6732363"/>
          </a:xfrm>
          <a:solidFill>
            <a:srgbClr val="8B0012">
              <a:alpha val="80000"/>
            </a:srgbClr>
          </a:solidFill>
        </p:grpSpPr>
        <p:sp>
          <p:nvSpPr>
            <p:cNvPr id="7" name="Freeform 8">
              <a:extLst>
                <a:ext uri="{FF2B5EF4-FFF2-40B4-BE49-F238E27FC236}">
                  <a16:creationId xmlns:a16="http://schemas.microsoft.com/office/drawing/2014/main" id="{A4BB1E0C-3B71-494C-90A5-5E83B05763C4}"/>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8" name="Freeform 42">
              <a:extLst>
                <a:ext uri="{FF2B5EF4-FFF2-40B4-BE49-F238E27FC236}">
                  <a16:creationId xmlns:a16="http://schemas.microsoft.com/office/drawing/2014/main" id="{9C922C0C-6676-4220-A57A-6A60B760EC5E}"/>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9" name="Freeform 43">
              <a:extLst>
                <a:ext uri="{FF2B5EF4-FFF2-40B4-BE49-F238E27FC236}">
                  <a16:creationId xmlns:a16="http://schemas.microsoft.com/office/drawing/2014/main" id="{13B11B68-25F0-45BA-8167-7E67FD4D1E06}"/>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10" name="Freeform 44">
              <a:extLst>
                <a:ext uri="{FF2B5EF4-FFF2-40B4-BE49-F238E27FC236}">
                  <a16:creationId xmlns:a16="http://schemas.microsoft.com/office/drawing/2014/main" id="{3AA3C9BE-308B-42E0-B388-8B9594616391}"/>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11" name="Freeform 45">
              <a:extLst>
                <a:ext uri="{FF2B5EF4-FFF2-40B4-BE49-F238E27FC236}">
                  <a16:creationId xmlns:a16="http://schemas.microsoft.com/office/drawing/2014/main" id="{2270AF1B-A34B-4183-AA58-499F7FC92BEA}"/>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12" name="Freeform 46">
              <a:extLst>
                <a:ext uri="{FF2B5EF4-FFF2-40B4-BE49-F238E27FC236}">
                  <a16:creationId xmlns:a16="http://schemas.microsoft.com/office/drawing/2014/main" id="{1648A05A-8C9B-4DCB-ADF5-C0E9CA804EFD}"/>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13" name="Freeform 47">
              <a:extLst>
                <a:ext uri="{FF2B5EF4-FFF2-40B4-BE49-F238E27FC236}">
                  <a16:creationId xmlns:a16="http://schemas.microsoft.com/office/drawing/2014/main" id="{780F1822-408A-4D9E-A7BB-5649D8459E2F}"/>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14" name="Freeform 48">
              <a:extLst>
                <a:ext uri="{FF2B5EF4-FFF2-40B4-BE49-F238E27FC236}">
                  <a16:creationId xmlns:a16="http://schemas.microsoft.com/office/drawing/2014/main" id="{D7B27305-F882-49EB-B5D1-DAD265B8F599}"/>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15" name="Freeform 49">
              <a:extLst>
                <a:ext uri="{FF2B5EF4-FFF2-40B4-BE49-F238E27FC236}">
                  <a16:creationId xmlns:a16="http://schemas.microsoft.com/office/drawing/2014/main" id="{1C88A9B0-6500-44EB-B523-6AB8CF2E5B58}"/>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16" name="Freeform 50">
              <a:extLst>
                <a:ext uri="{FF2B5EF4-FFF2-40B4-BE49-F238E27FC236}">
                  <a16:creationId xmlns:a16="http://schemas.microsoft.com/office/drawing/2014/main" id="{02B0BE86-EC4F-4A7E-B284-3AA3AEE5F3B5}"/>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17" name="Freeform 51">
              <a:extLst>
                <a:ext uri="{FF2B5EF4-FFF2-40B4-BE49-F238E27FC236}">
                  <a16:creationId xmlns:a16="http://schemas.microsoft.com/office/drawing/2014/main" id="{D646E307-5A0C-4184-9829-2D12C5F1D732}"/>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18" name="Freeform 52">
              <a:extLst>
                <a:ext uri="{FF2B5EF4-FFF2-40B4-BE49-F238E27FC236}">
                  <a16:creationId xmlns:a16="http://schemas.microsoft.com/office/drawing/2014/main" id="{1213DF27-0675-40E1-AF04-500FEC47309C}"/>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19" name="Freeform 53">
              <a:extLst>
                <a:ext uri="{FF2B5EF4-FFF2-40B4-BE49-F238E27FC236}">
                  <a16:creationId xmlns:a16="http://schemas.microsoft.com/office/drawing/2014/main" id="{78B921DD-11CC-425E-A465-F4034A5A080D}"/>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20" name="Freeform 54">
              <a:extLst>
                <a:ext uri="{FF2B5EF4-FFF2-40B4-BE49-F238E27FC236}">
                  <a16:creationId xmlns:a16="http://schemas.microsoft.com/office/drawing/2014/main" id="{E251C559-AD0A-4238-9C00-053CFAFCF573}"/>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21" name="Freeform 55">
              <a:extLst>
                <a:ext uri="{FF2B5EF4-FFF2-40B4-BE49-F238E27FC236}">
                  <a16:creationId xmlns:a16="http://schemas.microsoft.com/office/drawing/2014/main" id="{22DC21C7-7AEE-4789-B295-78B5A39F5F12}"/>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22" name="Freeform 56">
              <a:extLst>
                <a:ext uri="{FF2B5EF4-FFF2-40B4-BE49-F238E27FC236}">
                  <a16:creationId xmlns:a16="http://schemas.microsoft.com/office/drawing/2014/main" id="{2089A1EF-769C-4B32-ACB7-0843ADFE09AA}"/>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23" name="Freeform 57">
              <a:extLst>
                <a:ext uri="{FF2B5EF4-FFF2-40B4-BE49-F238E27FC236}">
                  <a16:creationId xmlns:a16="http://schemas.microsoft.com/office/drawing/2014/main" id="{89065D5C-2F82-4B9C-9DCF-556527D2755D}"/>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24" name="Freeform 58">
              <a:extLst>
                <a:ext uri="{FF2B5EF4-FFF2-40B4-BE49-F238E27FC236}">
                  <a16:creationId xmlns:a16="http://schemas.microsoft.com/office/drawing/2014/main" id="{63D30659-2737-4732-A71C-025BE4A9E86B}"/>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25" name="Freeform 59">
              <a:extLst>
                <a:ext uri="{FF2B5EF4-FFF2-40B4-BE49-F238E27FC236}">
                  <a16:creationId xmlns:a16="http://schemas.microsoft.com/office/drawing/2014/main" id="{26925B20-892F-495B-ACDF-9EC468A2C7C5}"/>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26" name="Freeform 60">
              <a:extLst>
                <a:ext uri="{FF2B5EF4-FFF2-40B4-BE49-F238E27FC236}">
                  <a16:creationId xmlns:a16="http://schemas.microsoft.com/office/drawing/2014/main" id="{F4DFD42E-FD06-4DD4-BD5D-E8024A4948AB}"/>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27" name="Freeform 61">
              <a:extLst>
                <a:ext uri="{FF2B5EF4-FFF2-40B4-BE49-F238E27FC236}">
                  <a16:creationId xmlns:a16="http://schemas.microsoft.com/office/drawing/2014/main" id="{AFA1A6B6-4731-43D9-A6A3-8AFB9A5AE684}"/>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28" name="Freeform 62">
              <a:extLst>
                <a:ext uri="{FF2B5EF4-FFF2-40B4-BE49-F238E27FC236}">
                  <a16:creationId xmlns:a16="http://schemas.microsoft.com/office/drawing/2014/main" id="{7C89F33A-1343-45E8-91E5-F27A8457EA0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29" name="Freeform 71">
              <a:extLst>
                <a:ext uri="{FF2B5EF4-FFF2-40B4-BE49-F238E27FC236}">
                  <a16:creationId xmlns:a16="http://schemas.microsoft.com/office/drawing/2014/main" id="{592EB9D1-7BB9-4D0B-9C6E-355FA946B6E7}"/>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grpSp>
      <p:sp>
        <p:nvSpPr>
          <p:cNvPr id="36" name="文本占位符 35">
            <a:extLst>
              <a:ext uri="{FF2B5EF4-FFF2-40B4-BE49-F238E27FC236}">
                <a16:creationId xmlns:a16="http://schemas.microsoft.com/office/drawing/2014/main" id="{99EF31F4-C1DD-413E-8350-2A8F905B444F}"/>
              </a:ext>
            </a:extLst>
          </p:cNvPr>
          <p:cNvSpPr>
            <a:spLocks noGrp="1"/>
          </p:cNvSpPr>
          <p:nvPr>
            <p:ph type="body" sz="quarter" idx="10" hasCustomPrompt="1"/>
          </p:nvPr>
        </p:nvSpPr>
        <p:spPr>
          <a:xfrm>
            <a:off x="1204914" y="4264178"/>
            <a:ext cx="6731794" cy="781050"/>
          </a:xfrm>
        </p:spPr>
        <p:txBody>
          <a:bodyPr>
            <a:normAutofit/>
          </a:bodyPr>
          <a:lstStyle>
            <a:lvl1pPr marL="0" indent="0" algn="ctr" defTabSz="685783" rtl="0" eaLnBrk="1" latinLnBrk="0" hangingPunct="1">
              <a:lnSpc>
                <a:spcPct val="120000"/>
              </a:lnSpc>
              <a:buNone/>
              <a:defRPr lang="zh-CN" altLang="en-US" sz="3000" b="1" kern="1200" spc="225">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3000" b="1" spc="225"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北京大学学术答辩通用</a:t>
            </a:r>
            <a:r>
              <a:rPr lang="en-US" altLang="zh-CN" sz="3000" b="1" spc="225"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PPT</a:t>
            </a:r>
            <a:r>
              <a:rPr lang="zh-CN" altLang="en-US" sz="3000" b="1" spc="225"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模板</a:t>
            </a:r>
          </a:p>
        </p:txBody>
      </p:sp>
      <p:sp>
        <p:nvSpPr>
          <p:cNvPr id="41" name="文本占位符 37">
            <a:extLst>
              <a:ext uri="{FF2B5EF4-FFF2-40B4-BE49-F238E27FC236}">
                <a16:creationId xmlns:a16="http://schemas.microsoft.com/office/drawing/2014/main" id="{D6220974-BA97-4239-8B37-C87F7F2D4871}"/>
              </a:ext>
            </a:extLst>
          </p:cNvPr>
          <p:cNvSpPr>
            <a:spLocks noGrp="1"/>
          </p:cNvSpPr>
          <p:nvPr>
            <p:ph type="body" sz="quarter" idx="11" hasCustomPrompt="1"/>
          </p:nvPr>
        </p:nvSpPr>
        <p:spPr>
          <a:xfrm>
            <a:off x="1683746" y="5389161"/>
            <a:ext cx="1490663" cy="279307"/>
          </a:xfrm>
          <a:noFill/>
        </p:spPr>
        <p:txBody>
          <a:bodyPr wrap="square" rtlCol="0">
            <a:spAutoFit/>
          </a:bodyPr>
          <a:lstStyle>
            <a:lvl1pPr marL="0" indent="0">
              <a:buNone/>
              <a:defRPr lang="zh-CN" altLang="en-US" sz="135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a:extLst>
              <a:ext uri="{FF2B5EF4-FFF2-40B4-BE49-F238E27FC236}">
                <a16:creationId xmlns:a16="http://schemas.microsoft.com/office/drawing/2014/main" id="{1E1C9D50-4952-418A-9BEE-D99198F6E380}"/>
              </a:ext>
            </a:extLst>
          </p:cNvPr>
          <p:cNvSpPr>
            <a:spLocks noGrp="1"/>
          </p:cNvSpPr>
          <p:nvPr>
            <p:ph type="body" sz="quarter" idx="12" hasCustomPrompt="1"/>
          </p:nvPr>
        </p:nvSpPr>
        <p:spPr>
          <a:xfrm>
            <a:off x="3826672" y="5389161"/>
            <a:ext cx="1490663" cy="279307"/>
          </a:xfrm>
          <a:noFill/>
        </p:spPr>
        <p:txBody>
          <a:bodyPr wrap="square" rtlCol="0">
            <a:spAutoFit/>
          </a:bodyPr>
          <a:lstStyle>
            <a:lvl1pPr marL="0" indent="0" algn="ctr">
              <a:buNone/>
              <a:defRPr lang="zh-CN" altLang="en-US" sz="135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a:extLst>
              <a:ext uri="{FF2B5EF4-FFF2-40B4-BE49-F238E27FC236}">
                <a16:creationId xmlns:a16="http://schemas.microsoft.com/office/drawing/2014/main" id="{62842471-F840-45CA-8087-A1D9DF3CA908}"/>
              </a:ext>
            </a:extLst>
          </p:cNvPr>
          <p:cNvSpPr>
            <a:spLocks noGrp="1"/>
          </p:cNvSpPr>
          <p:nvPr>
            <p:ph type="body" sz="quarter" idx="13" hasCustomPrompt="1"/>
          </p:nvPr>
        </p:nvSpPr>
        <p:spPr>
          <a:xfrm>
            <a:off x="5969598" y="5389158"/>
            <a:ext cx="1490663" cy="279307"/>
          </a:xfrm>
          <a:noFill/>
        </p:spPr>
        <p:txBody>
          <a:bodyPr wrap="square" rtlCol="0">
            <a:spAutoFit/>
          </a:bodyPr>
          <a:lstStyle>
            <a:lvl1pPr marL="0" indent="0" algn="r">
              <a:buNone/>
              <a:defRPr lang="zh-CN" altLang="en-US" sz="135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extLst>
      <p:ext uri="{BB962C8B-B14F-4D97-AF65-F5344CB8AC3E}">
        <p14:creationId xmlns:p14="http://schemas.microsoft.com/office/powerpoint/2010/main" val="717342966"/>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内容页-上短下长">
    <p:spTree>
      <p:nvGrpSpPr>
        <p:cNvPr id="1" name=""/>
        <p:cNvGrpSpPr/>
        <p:nvPr/>
      </p:nvGrpSpPr>
      <p:grpSpPr>
        <a:xfrm>
          <a:off x="0" y="0"/>
          <a:ext cx="0" cy="0"/>
          <a:chOff x="0" y="0"/>
          <a:chExt cx="0" cy="0"/>
        </a:xfrm>
      </p:grpSpPr>
      <p:grpSp>
        <p:nvGrpSpPr>
          <p:cNvPr id="63" name="组合 62">
            <a:extLst>
              <a:ext uri="{FF2B5EF4-FFF2-40B4-BE49-F238E27FC236}">
                <a16:creationId xmlns:a16="http://schemas.microsoft.com/office/drawing/2014/main" id="{73F46A27-B045-491C-8492-DC2AE1277C86}"/>
              </a:ext>
            </a:extLst>
          </p:cNvPr>
          <p:cNvGrpSpPr/>
          <p:nvPr/>
        </p:nvGrpSpPr>
        <p:grpSpPr>
          <a:xfrm>
            <a:off x="396531" y="867990"/>
            <a:ext cx="1824770" cy="0"/>
            <a:chOff x="7460343" y="1311756"/>
            <a:chExt cx="2433027" cy="0"/>
          </a:xfrm>
        </p:grpSpPr>
        <p:cxnSp>
          <p:nvCxnSpPr>
            <p:cNvPr id="64" name="直接连接符 63">
              <a:extLst>
                <a:ext uri="{FF2B5EF4-FFF2-40B4-BE49-F238E27FC236}">
                  <a16:creationId xmlns:a16="http://schemas.microsoft.com/office/drawing/2014/main" id="{B77B3D24-6FB9-41AF-8DFD-6DE7FAB86A89}"/>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1DC1FD71-DEEB-4393-91A7-3EA78EA471F7}"/>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122" name="直接连接符 121">
            <a:extLst>
              <a:ext uri="{FF2B5EF4-FFF2-40B4-BE49-F238E27FC236}">
                <a16:creationId xmlns:a16="http://schemas.microsoft.com/office/drawing/2014/main" id="{44ED58EF-63CC-4876-87B1-66450A7862C6}"/>
              </a:ext>
            </a:extLst>
          </p:cNvPr>
          <p:cNvCxnSpPr>
            <a:cxnSpLocks/>
          </p:cNvCxnSpPr>
          <p:nvPr/>
        </p:nvCxnSpPr>
        <p:spPr>
          <a:xfrm>
            <a:off x="328613" y="6381750"/>
            <a:ext cx="848677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a:extLst>
              <a:ext uri="{FF2B5EF4-FFF2-40B4-BE49-F238E27FC236}">
                <a16:creationId xmlns:a16="http://schemas.microsoft.com/office/drawing/2014/main" id="{DD600323-006F-4A08-BE03-2ABBBD1D9CCD}"/>
              </a:ext>
            </a:extLst>
          </p:cNvPr>
          <p:cNvSpPr>
            <a:spLocks noGrp="1"/>
          </p:cNvSpPr>
          <p:nvPr>
            <p:ph type="sldNum" sz="quarter" idx="4"/>
          </p:nvPr>
        </p:nvSpPr>
        <p:spPr>
          <a:xfrm>
            <a:off x="6754343" y="6394353"/>
            <a:ext cx="2057400" cy="292196"/>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zh-CN" altLang="en-US" dirty="0"/>
              <a:t> </a:t>
            </a:r>
            <a:r>
              <a:rPr lang="en-US" altLang="zh-CN" dirty="0"/>
              <a:t>&gt;</a:t>
            </a:r>
            <a:endParaRPr lang="zh-CN" altLang="en-US" dirty="0"/>
          </a:p>
        </p:txBody>
      </p:sp>
      <p:sp>
        <p:nvSpPr>
          <p:cNvPr id="125" name="标题 1">
            <a:extLst>
              <a:ext uri="{FF2B5EF4-FFF2-40B4-BE49-F238E27FC236}">
                <a16:creationId xmlns:a16="http://schemas.microsoft.com/office/drawing/2014/main" id="{97EAA164-D07E-4BD8-8F25-2F9AABA01D6D}"/>
              </a:ext>
            </a:extLst>
          </p:cNvPr>
          <p:cNvSpPr>
            <a:spLocks noGrp="1"/>
          </p:cNvSpPr>
          <p:nvPr>
            <p:ph type="title" hasCustomPrompt="1"/>
          </p:nvPr>
        </p:nvSpPr>
        <p:spPr>
          <a:xfrm>
            <a:off x="332185" y="243569"/>
            <a:ext cx="6792638" cy="617518"/>
          </a:xfrm>
        </p:spPr>
        <p:txBody>
          <a:bodyPr>
            <a:normAutofit/>
          </a:bodyPr>
          <a:lstStyle>
            <a:lvl1pPr algn="l" defTabSz="685783" rtl="0" eaLnBrk="1" latinLnBrk="0" hangingPunct="1">
              <a:lnSpc>
                <a:spcPct val="90000"/>
              </a:lnSpc>
              <a:spcBef>
                <a:spcPct val="0"/>
              </a:spcBef>
              <a:buNone/>
              <a:defRPr lang="zh-CN" altLang="en-US" sz="18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2" name="组合 120">
            <a:extLst>
              <a:ext uri="{FF2B5EF4-FFF2-40B4-BE49-F238E27FC236}">
                <a16:creationId xmlns:a16="http://schemas.microsoft.com/office/drawing/2014/main" id="{6CBA4519-85CA-8869-03E9-CF8084961D96}"/>
              </a:ext>
            </a:extLst>
          </p:cNvPr>
          <p:cNvGrpSpPr/>
          <p:nvPr/>
        </p:nvGrpSpPr>
        <p:grpSpPr>
          <a:xfrm>
            <a:off x="7379496" y="329882"/>
            <a:ext cx="1512003" cy="444892"/>
            <a:chOff x="9556201" y="498129"/>
            <a:chExt cx="1993881" cy="586680"/>
          </a:xfrm>
        </p:grpSpPr>
        <p:grpSp>
          <p:nvGrpSpPr>
            <p:cNvPr id="4" name="组合 121">
              <a:extLst>
                <a:ext uri="{FF2B5EF4-FFF2-40B4-BE49-F238E27FC236}">
                  <a16:creationId xmlns:a16="http://schemas.microsoft.com/office/drawing/2014/main" id="{9C3CA5A5-5516-7B4E-D6FD-36612B62DF39}"/>
                </a:ext>
              </a:extLst>
            </p:cNvPr>
            <p:cNvGrpSpPr/>
            <p:nvPr/>
          </p:nvGrpSpPr>
          <p:grpSpPr>
            <a:xfrm>
              <a:off x="10239376" y="968937"/>
              <a:ext cx="1307697" cy="96254"/>
              <a:chOff x="4616246" y="3878362"/>
              <a:chExt cx="5571416" cy="410087"/>
            </a:xfrm>
            <a:solidFill>
              <a:schemeClr val="tx1">
                <a:alpha val="80000"/>
              </a:schemeClr>
            </a:solidFill>
          </p:grpSpPr>
          <p:sp>
            <p:nvSpPr>
              <p:cNvPr id="42" name="Freeform 17">
                <a:extLst>
                  <a:ext uri="{FF2B5EF4-FFF2-40B4-BE49-F238E27FC236}">
                    <a16:creationId xmlns:a16="http://schemas.microsoft.com/office/drawing/2014/main" id="{E2025BD3-3075-CFDB-7500-F61351842295}"/>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3" name="Freeform 18">
                <a:extLst>
                  <a:ext uri="{FF2B5EF4-FFF2-40B4-BE49-F238E27FC236}">
                    <a16:creationId xmlns:a16="http://schemas.microsoft.com/office/drawing/2014/main" id="{A80806EC-01E6-5818-3E79-0F23BA641FA8}"/>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4" name="Freeform 19">
                <a:extLst>
                  <a:ext uri="{FF2B5EF4-FFF2-40B4-BE49-F238E27FC236}">
                    <a16:creationId xmlns:a16="http://schemas.microsoft.com/office/drawing/2014/main" id="{C0CDC4B0-72E9-8EFD-6E00-42FFD2179D7F}"/>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5" name="Freeform 20">
                <a:extLst>
                  <a:ext uri="{FF2B5EF4-FFF2-40B4-BE49-F238E27FC236}">
                    <a16:creationId xmlns:a16="http://schemas.microsoft.com/office/drawing/2014/main" id="{CFF8D0EB-CB1D-2EA6-F805-4168B4172C18}"/>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6" name="Freeform 21">
                <a:extLst>
                  <a:ext uri="{FF2B5EF4-FFF2-40B4-BE49-F238E27FC236}">
                    <a16:creationId xmlns:a16="http://schemas.microsoft.com/office/drawing/2014/main" id="{24D9278C-007E-2E73-D627-014B5CF4D966}"/>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7" name="Freeform 22">
                <a:extLst>
                  <a:ext uri="{FF2B5EF4-FFF2-40B4-BE49-F238E27FC236}">
                    <a16:creationId xmlns:a16="http://schemas.microsoft.com/office/drawing/2014/main" id="{CC2A485C-614C-2A60-80E1-335B81C3525F}"/>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8" name="Freeform 23">
                <a:extLst>
                  <a:ext uri="{FF2B5EF4-FFF2-40B4-BE49-F238E27FC236}">
                    <a16:creationId xmlns:a16="http://schemas.microsoft.com/office/drawing/2014/main" id="{1A55A21A-F406-79BA-CC94-71212F2A9168}"/>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9" name="Freeform 25">
                <a:extLst>
                  <a:ext uri="{FF2B5EF4-FFF2-40B4-BE49-F238E27FC236}">
                    <a16:creationId xmlns:a16="http://schemas.microsoft.com/office/drawing/2014/main" id="{8B07E5D0-68FE-E931-931D-73BEB6189CFA}"/>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0" name="Freeform 27">
                <a:extLst>
                  <a:ext uri="{FF2B5EF4-FFF2-40B4-BE49-F238E27FC236}">
                    <a16:creationId xmlns:a16="http://schemas.microsoft.com/office/drawing/2014/main" id="{A7C5F0BA-5EBE-3C47-B97C-166E94C806DF}"/>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1" name="Freeform 29">
                <a:extLst>
                  <a:ext uri="{FF2B5EF4-FFF2-40B4-BE49-F238E27FC236}">
                    <a16:creationId xmlns:a16="http://schemas.microsoft.com/office/drawing/2014/main" id="{A1374139-CDD5-1FBE-7996-287271C9CDD0}"/>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2" name="Freeform 30">
                <a:extLst>
                  <a:ext uri="{FF2B5EF4-FFF2-40B4-BE49-F238E27FC236}">
                    <a16:creationId xmlns:a16="http://schemas.microsoft.com/office/drawing/2014/main" id="{996530D9-8DCF-0BD1-7184-686638DC0431}"/>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3" name="Freeform 31">
                <a:extLst>
                  <a:ext uri="{FF2B5EF4-FFF2-40B4-BE49-F238E27FC236}">
                    <a16:creationId xmlns:a16="http://schemas.microsoft.com/office/drawing/2014/main" id="{2BA60B69-1B18-CD14-63CC-F0865B30C8D0}"/>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4" name="Freeform 32">
                <a:extLst>
                  <a:ext uri="{FF2B5EF4-FFF2-40B4-BE49-F238E27FC236}">
                    <a16:creationId xmlns:a16="http://schemas.microsoft.com/office/drawing/2014/main" id="{EE931DEA-A5E2-6667-12C5-85BB71EC56C2}"/>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5" name="Freeform 33">
                <a:extLst>
                  <a:ext uri="{FF2B5EF4-FFF2-40B4-BE49-F238E27FC236}">
                    <a16:creationId xmlns:a16="http://schemas.microsoft.com/office/drawing/2014/main" id="{6A5257B8-24FB-2F97-B9B1-C313B58B4F75}"/>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6" name="Freeform 34">
                <a:extLst>
                  <a:ext uri="{FF2B5EF4-FFF2-40B4-BE49-F238E27FC236}">
                    <a16:creationId xmlns:a16="http://schemas.microsoft.com/office/drawing/2014/main" id="{EDBED86B-5A3C-F0AD-56B5-5FEC8566CAE8}"/>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7" name="Freeform 35">
                <a:extLst>
                  <a:ext uri="{FF2B5EF4-FFF2-40B4-BE49-F238E27FC236}">
                    <a16:creationId xmlns:a16="http://schemas.microsoft.com/office/drawing/2014/main" id="{5E21A9B8-0FD9-822A-B273-CF60C27A0AA8}"/>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5" name="组合 122">
              <a:extLst>
                <a:ext uri="{FF2B5EF4-FFF2-40B4-BE49-F238E27FC236}">
                  <a16:creationId xmlns:a16="http://schemas.microsoft.com/office/drawing/2014/main" id="{021483FC-D6C3-D351-68D9-12FFC47A7D29}"/>
                </a:ext>
              </a:extLst>
            </p:cNvPr>
            <p:cNvGrpSpPr/>
            <p:nvPr/>
          </p:nvGrpSpPr>
          <p:grpSpPr>
            <a:xfrm>
              <a:off x="10237120" y="539555"/>
              <a:ext cx="1312962" cy="375239"/>
              <a:chOff x="4606634" y="2048989"/>
              <a:chExt cx="5593843" cy="1598699"/>
            </a:xfrm>
            <a:solidFill>
              <a:schemeClr val="accent1">
                <a:alpha val="80000"/>
              </a:schemeClr>
            </a:solidFill>
          </p:grpSpPr>
          <p:sp>
            <p:nvSpPr>
              <p:cNvPr id="30" name="Freeform 9">
                <a:extLst>
                  <a:ext uri="{FF2B5EF4-FFF2-40B4-BE49-F238E27FC236}">
                    <a16:creationId xmlns:a16="http://schemas.microsoft.com/office/drawing/2014/main" id="{F7C4FE5A-AB8D-7FE4-FA84-F8C1D434E6DB}"/>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1" name="Freeform 10">
                <a:extLst>
                  <a:ext uri="{FF2B5EF4-FFF2-40B4-BE49-F238E27FC236}">
                    <a16:creationId xmlns:a16="http://schemas.microsoft.com/office/drawing/2014/main" id="{E06D66BA-6989-56F1-C533-A7147D1F0EB8}"/>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2" name="Freeform 11">
                <a:extLst>
                  <a:ext uri="{FF2B5EF4-FFF2-40B4-BE49-F238E27FC236}">
                    <a16:creationId xmlns:a16="http://schemas.microsoft.com/office/drawing/2014/main" id="{88B7917B-150A-4549-9B17-60E865DC65D8}"/>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3" name="Freeform 12">
                <a:extLst>
                  <a:ext uri="{FF2B5EF4-FFF2-40B4-BE49-F238E27FC236}">
                    <a16:creationId xmlns:a16="http://schemas.microsoft.com/office/drawing/2014/main" id="{3BE6E03F-15CB-622F-F2A8-6CFD9BB73838}"/>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4" name="Freeform 13">
                <a:extLst>
                  <a:ext uri="{FF2B5EF4-FFF2-40B4-BE49-F238E27FC236}">
                    <a16:creationId xmlns:a16="http://schemas.microsoft.com/office/drawing/2014/main" id="{05184FE8-2954-EFC2-60D2-DABA6845173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5" name="Freeform 14">
                <a:extLst>
                  <a:ext uri="{FF2B5EF4-FFF2-40B4-BE49-F238E27FC236}">
                    <a16:creationId xmlns:a16="http://schemas.microsoft.com/office/drawing/2014/main" id="{AF947CA0-A061-51F6-DA3A-77367E985508}"/>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6" name="Freeform 15">
                <a:extLst>
                  <a:ext uri="{FF2B5EF4-FFF2-40B4-BE49-F238E27FC236}">
                    <a16:creationId xmlns:a16="http://schemas.microsoft.com/office/drawing/2014/main" id="{E707F2D5-D784-CB07-7E4F-EBC978DC2391}"/>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7" name="Freeform 16">
                <a:extLst>
                  <a:ext uri="{FF2B5EF4-FFF2-40B4-BE49-F238E27FC236}">
                    <a16:creationId xmlns:a16="http://schemas.microsoft.com/office/drawing/2014/main" id="{917B5D5C-A039-82CA-26FB-205EE721107B}"/>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8" name="Freeform 24">
                <a:extLst>
                  <a:ext uri="{FF2B5EF4-FFF2-40B4-BE49-F238E27FC236}">
                    <a16:creationId xmlns:a16="http://schemas.microsoft.com/office/drawing/2014/main" id="{4145CE80-2E62-9CD0-388D-07CCCC684426}"/>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9" name="Freeform 26">
                <a:extLst>
                  <a:ext uri="{FF2B5EF4-FFF2-40B4-BE49-F238E27FC236}">
                    <a16:creationId xmlns:a16="http://schemas.microsoft.com/office/drawing/2014/main" id="{714C6532-7B41-1D0A-3E79-343B92D58EDE}"/>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0" name="Freeform 28">
                <a:extLst>
                  <a:ext uri="{FF2B5EF4-FFF2-40B4-BE49-F238E27FC236}">
                    <a16:creationId xmlns:a16="http://schemas.microsoft.com/office/drawing/2014/main" id="{AE5AB45A-79B2-2763-A0D7-B450DFDD040F}"/>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1" name="Freeform 36">
                <a:extLst>
                  <a:ext uri="{FF2B5EF4-FFF2-40B4-BE49-F238E27FC236}">
                    <a16:creationId xmlns:a16="http://schemas.microsoft.com/office/drawing/2014/main" id="{EF6D2C40-3400-CC14-F10A-4A15B7096B73}"/>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6" name="组合 123">
              <a:extLst>
                <a:ext uri="{FF2B5EF4-FFF2-40B4-BE49-F238E27FC236}">
                  <a16:creationId xmlns:a16="http://schemas.microsoft.com/office/drawing/2014/main" id="{56EA06BC-B873-6174-99EB-0AEA96B8D966}"/>
                </a:ext>
              </a:extLst>
            </p:cNvPr>
            <p:cNvGrpSpPr/>
            <p:nvPr/>
          </p:nvGrpSpPr>
          <p:grpSpPr>
            <a:xfrm>
              <a:off x="9556201" y="498129"/>
              <a:ext cx="588050" cy="586680"/>
              <a:chOff x="2105799" y="20055838"/>
              <a:chExt cx="6748090" cy="6732363"/>
            </a:xfrm>
            <a:solidFill>
              <a:schemeClr val="accent1">
                <a:alpha val="80000"/>
              </a:schemeClr>
            </a:solidFill>
          </p:grpSpPr>
          <p:sp>
            <p:nvSpPr>
              <p:cNvPr id="7" name="Freeform 8">
                <a:extLst>
                  <a:ext uri="{FF2B5EF4-FFF2-40B4-BE49-F238E27FC236}">
                    <a16:creationId xmlns:a16="http://schemas.microsoft.com/office/drawing/2014/main" id="{3A99AA53-A58C-FCD2-A634-A2BC10421281}"/>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8" name="Freeform 42">
                <a:extLst>
                  <a:ext uri="{FF2B5EF4-FFF2-40B4-BE49-F238E27FC236}">
                    <a16:creationId xmlns:a16="http://schemas.microsoft.com/office/drawing/2014/main" id="{CCE957B0-D761-B5F4-126E-18738F79417D}"/>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9" name="Freeform 43">
                <a:extLst>
                  <a:ext uri="{FF2B5EF4-FFF2-40B4-BE49-F238E27FC236}">
                    <a16:creationId xmlns:a16="http://schemas.microsoft.com/office/drawing/2014/main" id="{7D06E206-86BE-FBA8-5846-06F60C24A573}"/>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 name="Freeform 44">
                <a:extLst>
                  <a:ext uri="{FF2B5EF4-FFF2-40B4-BE49-F238E27FC236}">
                    <a16:creationId xmlns:a16="http://schemas.microsoft.com/office/drawing/2014/main" id="{6C7A61C9-5C88-6968-DCF9-8E96873A4645}"/>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 name="Freeform 45">
                <a:extLst>
                  <a:ext uri="{FF2B5EF4-FFF2-40B4-BE49-F238E27FC236}">
                    <a16:creationId xmlns:a16="http://schemas.microsoft.com/office/drawing/2014/main" id="{FE667F26-587B-3D6F-2123-34578ED37D64}"/>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 name="Freeform 46">
                <a:extLst>
                  <a:ext uri="{FF2B5EF4-FFF2-40B4-BE49-F238E27FC236}">
                    <a16:creationId xmlns:a16="http://schemas.microsoft.com/office/drawing/2014/main" id="{F85168AA-2C3E-A2F6-56DC-BB63513F979D}"/>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 name="Freeform 47">
                <a:extLst>
                  <a:ext uri="{FF2B5EF4-FFF2-40B4-BE49-F238E27FC236}">
                    <a16:creationId xmlns:a16="http://schemas.microsoft.com/office/drawing/2014/main" id="{655F4422-B3C6-501B-69AD-0CE3237A3B99}"/>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 name="Freeform 48">
                <a:extLst>
                  <a:ext uri="{FF2B5EF4-FFF2-40B4-BE49-F238E27FC236}">
                    <a16:creationId xmlns:a16="http://schemas.microsoft.com/office/drawing/2014/main" id="{2A85BE67-2F81-04D5-E0B4-AF92F297DD85}"/>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 name="Freeform 49">
                <a:extLst>
                  <a:ext uri="{FF2B5EF4-FFF2-40B4-BE49-F238E27FC236}">
                    <a16:creationId xmlns:a16="http://schemas.microsoft.com/office/drawing/2014/main" id="{5528E471-F0A3-39E8-D5FD-DE05303374EB}"/>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 name="Freeform 50">
                <a:extLst>
                  <a:ext uri="{FF2B5EF4-FFF2-40B4-BE49-F238E27FC236}">
                    <a16:creationId xmlns:a16="http://schemas.microsoft.com/office/drawing/2014/main" id="{91120B93-68DC-709C-7B5A-CA40DECD319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 name="Freeform 51">
                <a:extLst>
                  <a:ext uri="{FF2B5EF4-FFF2-40B4-BE49-F238E27FC236}">
                    <a16:creationId xmlns:a16="http://schemas.microsoft.com/office/drawing/2014/main" id="{A67FC349-CBC7-4189-3681-9210FDD9CE1E}"/>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8" name="Freeform 52">
                <a:extLst>
                  <a:ext uri="{FF2B5EF4-FFF2-40B4-BE49-F238E27FC236}">
                    <a16:creationId xmlns:a16="http://schemas.microsoft.com/office/drawing/2014/main" id="{C807C60E-A9F2-B98C-9BD5-83A96D265C56}"/>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9" name="Freeform 53">
                <a:extLst>
                  <a:ext uri="{FF2B5EF4-FFF2-40B4-BE49-F238E27FC236}">
                    <a16:creationId xmlns:a16="http://schemas.microsoft.com/office/drawing/2014/main" id="{A801DE7D-56F6-8989-6D6B-A3734CF1619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0" name="Freeform 54">
                <a:extLst>
                  <a:ext uri="{FF2B5EF4-FFF2-40B4-BE49-F238E27FC236}">
                    <a16:creationId xmlns:a16="http://schemas.microsoft.com/office/drawing/2014/main" id="{AA19F83E-177C-6F86-559A-7739667CBCCD}"/>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1" name="Freeform 55">
                <a:extLst>
                  <a:ext uri="{FF2B5EF4-FFF2-40B4-BE49-F238E27FC236}">
                    <a16:creationId xmlns:a16="http://schemas.microsoft.com/office/drawing/2014/main" id="{2BD34481-3D5A-7BFB-76A7-2A75540A6692}"/>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2" name="Freeform 56">
                <a:extLst>
                  <a:ext uri="{FF2B5EF4-FFF2-40B4-BE49-F238E27FC236}">
                    <a16:creationId xmlns:a16="http://schemas.microsoft.com/office/drawing/2014/main" id="{6C3B912C-2C4B-8052-4544-9D53E4CDE92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3" name="Freeform 57">
                <a:extLst>
                  <a:ext uri="{FF2B5EF4-FFF2-40B4-BE49-F238E27FC236}">
                    <a16:creationId xmlns:a16="http://schemas.microsoft.com/office/drawing/2014/main" id="{57FE8823-9344-4E60-1A25-100CFA1EB367}"/>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4" name="Freeform 58">
                <a:extLst>
                  <a:ext uri="{FF2B5EF4-FFF2-40B4-BE49-F238E27FC236}">
                    <a16:creationId xmlns:a16="http://schemas.microsoft.com/office/drawing/2014/main" id="{57C296CF-23D2-FB9F-74B6-208B0AB095BF}"/>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5" name="Freeform 59">
                <a:extLst>
                  <a:ext uri="{FF2B5EF4-FFF2-40B4-BE49-F238E27FC236}">
                    <a16:creationId xmlns:a16="http://schemas.microsoft.com/office/drawing/2014/main" id="{03D80C0E-242C-B50F-E35C-7711983203F4}"/>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6" name="Freeform 60">
                <a:extLst>
                  <a:ext uri="{FF2B5EF4-FFF2-40B4-BE49-F238E27FC236}">
                    <a16:creationId xmlns:a16="http://schemas.microsoft.com/office/drawing/2014/main" id="{BDC6FE66-C845-7D15-BA3B-6F9681C87126}"/>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7" name="Freeform 61">
                <a:extLst>
                  <a:ext uri="{FF2B5EF4-FFF2-40B4-BE49-F238E27FC236}">
                    <a16:creationId xmlns:a16="http://schemas.microsoft.com/office/drawing/2014/main" id="{FA0E87AD-7F6B-8694-D07F-C3BC9E917C6A}"/>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8" name="Freeform 62">
                <a:extLst>
                  <a:ext uri="{FF2B5EF4-FFF2-40B4-BE49-F238E27FC236}">
                    <a16:creationId xmlns:a16="http://schemas.microsoft.com/office/drawing/2014/main" id="{21E67A5B-5D4A-8055-5E30-EA14FD6D1A49}"/>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9" name="Freeform 71">
                <a:extLst>
                  <a:ext uri="{FF2B5EF4-FFF2-40B4-BE49-F238E27FC236}">
                    <a16:creationId xmlns:a16="http://schemas.microsoft.com/office/drawing/2014/main" id="{B43BF20E-CB6E-939E-4910-505C453ADCEE}"/>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Tree>
    <p:extLst>
      <p:ext uri="{BB962C8B-B14F-4D97-AF65-F5344CB8AC3E}">
        <p14:creationId xmlns:p14="http://schemas.microsoft.com/office/powerpoint/2010/main" val="3343342305"/>
      </p:ext>
    </p:extLst>
  </p:cSld>
  <p:clrMapOvr>
    <a:masterClrMapping/>
  </p:clrMapOvr>
  <p:extLst>
    <p:ext uri="{DCECCB84-F9BA-43D5-87BE-67443E8EF086}">
      <p15:sldGuideLst xmlns:p15="http://schemas.microsoft.com/office/powerpoint/2012/main">
        <p15:guide id="2" orient="horz">
          <p15:clr>
            <a:srgbClr val="FBAE40"/>
          </p15:clr>
        </p15:guide>
        <p15:guide id="4"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内容页-仅logo">
    <p:spTree>
      <p:nvGrpSpPr>
        <p:cNvPr id="1" name=""/>
        <p:cNvGrpSpPr/>
        <p:nvPr/>
      </p:nvGrpSpPr>
      <p:grpSpPr>
        <a:xfrm>
          <a:off x="0" y="0"/>
          <a:ext cx="0" cy="0"/>
          <a:chOff x="0" y="0"/>
          <a:chExt cx="0" cy="0"/>
        </a:xfrm>
      </p:grpSpPr>
      <p:sp>
        <p:nvSpPr>
          <p:cNvPr id="57" name="灯片编号占位符 8">
            <a:extLst>
              <a:ext uri="{FF2B5EF4-FFF2-40B4-BE49-F238E27FC236}">
                <a16:creationId xmlns:a16="http://schemas.microsoft.com/office/drawing/2014/main" id="{EA30CFCD-47F5-4BDB-9235-4899110ACBB2}"/>
              </a:ext>
            </a:extLst>
          </p:cNvPr>
          <p:cNvSpPr>
            <a:spLocks noGrp="1"/>
          </p:cNvSpPr>
          <p:nvPr>
            <p:ph type="sldNum" sz="quarter" idx="4"/>
          </p:nvPr>
        </p:nvSpPr>
        <p:spPr>
          <a:xfrm>
            <a:off x="6754343" y="6394353"/>
            <a:ext cx="2057400" cy="292196"/>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grpSp>
        <p:nvGrpSpPr>
          <p:cNvPr id="2" name="组合 120">
            <a:extLst>
              <a:ext uri="{FF2B5EF4-FFF2-40B4-BE49-F238E27FC236}">
                <a16:creationId xmlns:a16="http://schemas.microsoft.com/office/drawing/2014/main" id="{7C9FAE6D-4A3B-0C40-611D-A98527A6AB7D}"/>
              </a:ext>
            </a:extLst>
          </p:cNvPr>
          <p:cNvGrpSpPr/>
          <p:nvPr/>
        </p:nvGrpSpPr>
        <p:grpSpPr>
          <a:xfrm>
            <a:off x="7379496" y="329882"/>
            <a:ext cx="1512003" cy="444892"/>
            <a:chOff x="9556201" y="498129"/>
            <a:chExt cx="1993881" cy="586680"/>
          </a:xfrm>
        </p:grpSpPr>
        <p:grpSp>
          <p:nvGrpSpPr>
            <p:cNvPr id="3" name="组合 121">
              <a:extLst>
                <a:ext uri="{FF2B5EF4-FFF2-40B4-BE49-F238E27FC236}">
                  <a16:creationId xmlns:a16="http://schemas.microsoft.com/office/drawing/2014/main" id="{D311F752-C68D-E32B-3B8D-9135AA0E8DEF}"/>
                </a:ext>
              </a:extLst>
            </p:cNvPr>
            <p:cNvGrpSpPr/>
            <p:nvPr/>
          </p:nvGrpSpPr>
          <p:grpSpPr>
            <a:xfrm>
              <a:off x="10239376" y="968937"/>
              <a:ext cx="1307697" cy="96254"/>
              <a:chOff x="4616246" y="3878362"/>
              <a:chExt cx="5571416" cy="410087"/>
            </a:xfrm>
            <a:solidFill>
              <a:schemeClr val="tx1">
                <a:alpha val="80000"/>
              </a:schemeClr>
            </a:solidFill>
          </p:grpSpPr>
          <p:sp>
            <p:nvSpPr>
              <p:cNvPr id="41" name="Freeform 17">
                <a:extLst>
                  <a:ext uri="{FF2B5EF4-FFF2-40B4-BE49-F238E27FC236}">
                    <a16:creationId xmlns:a16="http://schemas.microsoft.com/office/drawing/2014/main" id="{2DADA201-E315-6C7C-45FD-86AEF0EAADAB}"/>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2" name="Freeform 18">
                <a:extLst>
                  <a:ext uri="{FF2B5EF4-FFF2-40B4-BE49-F238E27FC236}">
                    <a16:creationId xmlns:a16="http://schemas.microsoft.com/office/drawing/2014/main" id="{EB51F84A-DA87-F2C3-D918-7406B2546B67}"/>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3" name="Freeform 19">
                <a:extLst>
                  <a:ext uri="{FF2B5EF4-FFF2-40B4-BE49-F238E27FC236}">
                    <a16:creationId xmlns:a16="http://schemas.microsoft.com/office/drawing/2014/main" id="{6A8F71AE-D43F-1938-587A-C3E39B599881}"/>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4" name="Freeform 20">
                <a:extLst>
                  <a:ext uri="{FF2B5EF4-FFF2-40B4-BE49-F238E27FC236}">
                    <a16:creationId xmlns:a16="http://schemas.microsoft.com/office/drawing/2014/main" id="{B21E3F88-48A2-EBFD-C2F6-35EA0088AECF}"/>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5" name="Freeform 21">
                <a:extLst>
                  <a:ext uri="{FF2B5EF4-FFF2-40B4-BE49-F238E27FC236}">
                    <a16:creationId xmlns:a16="http://schemas.microsoft.com/office/drawing/2014/main" id="{02BFEE1B-305F-793F-CDCB-F79E93568DCA}"/>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6" name="Freeform 22">
                <a:extLst>
                  <a:ext uri="{FF2B5EF4-FFF2-40B4-BE49-F238E27FC236}">
                    <a16:creationId xmlns:a16="http://schemas.microsoft.com/office/drawing/2014/main" id="{4BDFEB60-FDBE-5CCB-8F3A-7201AEB4B2E8}"/>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7" name="Freeform 23">
                <a:extLst>
                  <a:ext uri="{FF2B5EF4-FFF2-40B4-BE49-F238E27FC236}">
                    <a16:creationId xmlns:a16="http://schemas.microsoft.com/office/drawing/2014/main" id="{EEEB8332-E3DD-4B2F-071D-F63AD2FAA26E}"/>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8" name="Freeform 25">
                <a:extLst>
                  <a:ext uri="{FF2B5EF4-FFF2-40B4-BE49-F238E27FC236}">
                    <a16:creationId xmlns:a16="http://schemas.microsoft.com/office/drawing/2014/main" id="{BFA3006E-2280-7539-EA01-4CCCFD6F8824}"/>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9" name="Freeform 27">
                <a:extLst>
                  <a:ext uri="{FF2B5EF4-FFF2-40B4-BE49-F238E27FC236}">
                    <a16:creationId xmlns:a16="http://schemas.microsoft.com/office/drawing/2014/main" id="{6D7BA7D6-5244-AEA5-29EE-F36FD7B7300C}"/>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0" name="Freeform 29">
                <a:extLst>
                  <a:ext uri="{FF2B5EF4-FFF2-40B4-BE49-F238E27FC236}">
                    <a16:creationId xmlns:a16="http://schemas.microsoft.com/office/drawing/2014/main" id="{2A87B617-B43A-F76D-584B-F9BD0556047F}"/>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1" name="Freeform 30">
                <a:extLst>
                  <a:ext uri="{FF2B5EF4-FFF2-40B4-BE49-F238E27FC236}">
                    <a16:creationId xmlns:a16="http://schemas.microsoft.com/office/drawing/2014/main" id="{583AAE33-B807-B089-4FEB-686A07D71AEC}"/>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2" name="Freeform 31">
                <a:extLst>
                  <a:ext uri="{FF2B5EF4-FFF2-40B4-BE49-F238E27FC236}">
                    <a16:creationId xmlns:a16="http://schemas.microsoft.com/office/drawing/2014/main" id="{414A78AB-22D0-93FE-3FF2-054C9FC1D2C3}"/>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3" name="Freeform 32">
                <a:extLst>
                  <a:ext uri="{FF2B5EF4-FFF2-40B4-BE49-F238E27FC236}">
                    <a16:creationId xmlns:a16="http://schemas.microsoft.com/office/drawing/2014/main" id="{851FE3D4-6C0B-3695-106E-1C1E3ACECACD}"/>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4" name="Freeform 33">
                <a:extLst>
                  <a:ext uri="{FF2B5EF4-FFF2-40B4-BE49-F238E27FC236}">
                    <a16:creationId xmlns:a16="http://schemas.microsoft.com/office/drawing/2014/main" id="{C29C9B0C-4B5C-C6F7-DB7E-6F26F8D5A076}"/>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5" name="Freeform 34">
                <a:extLst>
                  <a:ext uri="{FF2B5EF4-FFF2-40B4-BE49-F238E27FC236}">
                    <a16:creationId xmlns:a16="http://schemas.microsoft.com/office/drawing/2014/main" id="{C8B7D148-B1AD-E6D4-F456-89705EDB8A0D}"/>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6" name="Freeform 35">
                <a:extLst>
                  <a:ext uri="{FF2B5EF4-FFF2-40B4-BE49-F238E27FC236}">
                    <a16:creationId xmlns:a16="http://schemas.microsoft.com/office/drawing/2014/main" id="{36A1076A-3D0F-9017-AAD4-04443E1DA937}"/>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4" name="组合 122">
              <a:extLst>
                <a:ext uri="{FF2B5EF4-FFF2-40B4-BE49-F238E27FC236}">
                  <a16:creationId xmlns:a16="http://schemas.microsoft.com/office/drawing/2014/main" id="{D77BBD00-1F8D-8570-E442-E29C502123AB}"/>
                </a:ext>
              </a:extLst>
            </p:cNvPr>
            <p:cNvGrpSpPr/>
            <p:nvPr/>
          </p:nvGrpSpPr>
          <p:grpSpPr>
            <a:xfrm>
              <a:off x="10237120" y="539555"/>
              <a:ext cx="1312962" cy="375239"/>
              <a:chOff x="4606634" y="2048989"/>
              <a:chExt cx="5593843" cy="1598699"/>
            </a:xfrm>
            <a:solidFill>
              <a:schemeClr val="accent1">
                <a:alpha val="80000"/>
              </a:schemeClr>
            </a:solidFill>
          </p:grpSpPr>
          <p:sp>
            <p:nvSpPr>
              <p:cNvPr id="29" name="Freeform 9">
                <a:extLst>
                  <a:ext uri="{FF2B5EF4-FFF2-40B4-BE49-F238E27FC236}">
                    <a16:creationId xmlns:a16="http://schemas.microsoft.com/office/drawing/2014/main" id="{C2E44711-4F97-7EFF-D038-16A39EC56781}"/>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0" name="Freeform 10">
                <a:extLst>
                  <a:ext uri="{FF2B5EF4-FFF2-40B4-BE49-F238E27FC236}">
                    <a16:creationId xmlns:a16="http://schemas.microsoft.com/office/drawing/2014/main" id="{7B0A5F91-3D24-AAFC-F9A2-00EADB613A51}"/>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1" name="Freeform 11">
                <a:extLst>
                  <a:ext uri="{FF2B5EF4-FFF2-40B4-BE49-F238E27FC236}">
                    <a16:creationId xmlns:a16="http://schemas.microsoft.com/office/drawing/2014/main" id="{86ED45E4-7293-B6B9-6FE5-4D1BDA9E9439}"/>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2" name="Freeform 12">
                <a:extLst>
                  <a:ext uri="{FF2B5EF4-FFF2-40B4-BE49-F238E27FC236}">
                    <a16:creationId xmlns:a16="http://schemas.microsoft.com/office/drawing/2014/main" id="{FC44640B-AB7C-CC0F-6FBD-64FCF3DAFEF0}"/>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3" name="Freeform 13">
                <a:extLst>
                  <a:ext uri="{FF2B5EF4-FFF2-40B4-BE49-F238E27FC236}">
                    <a16:creationId xmlns:a16="http://schemas.microsoft.com/office/drawing/2014/main" id="{9CBDEC27-0221-D7C3-1578-6F08A6AA5A2B}"/>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4" name="Freeform 14">
                <a:extLst>
                  <a:ext uri="{FF2B5EF4-FFF2-40B4-BE49-F238E27FC236}">
                    <a16:creationId xmlns:a16="http://schemas.microsoft.com/office/drawing/2014/main" id="{931EADC3-EC22-F544-2265-3DACF205BAFD}"/>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5" name="Freeform 15">
                <a:extLst>
                  <a:ext uri="{FF2B5EF4-FFF2-40B4-BE49-F238E27FC236}">
                    <a16:creationId xmlns:a16="http://schemas.microsoft.com/office/drawing/2014/main" id="{9773E326-A4BA-CF3C-97B4-ACCFDE16327F}"/>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6" name="Freeform 16">
                <a:extLst>
                  <a:ext uri="{FF2B5EF4-FFF2-40B4-BE49-F238E27FC236}">
                    <a16:creationId xmlns:a16="http://schemas.microsoft.com/office/drawing/2014/main" id="{D0220EEC-D5F0-401F-086C-BF51D0AFF66E}"/>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7" name="Freeform 24">
                <a:extLst>
                  <a:ext uri="{FF2B5EF4-FFF2-40B4-BE49-F238E27FC236}">
                    <a16:creationId xmlns:a16="http://schemas.microsoft.com/office/drawing/2014/main" id="{913D6A3E-814B-68E4-676B-FFDD14E0F4C1}"/>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8" name="Freeform 26">
                <a:extLst>
                  <a:ext uri="{FF2B5EF4-FFF2-40B4-BE49-F238E27FC236}">
                    <a16:creationId xmlns:a16="http://schemas.microsoft.com/office/drawing/2014/main" id="{90D5AA67-7DA7-1409-A641-6F61BF39756E}"/>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9" name="Freeform 28">
                <a:extLst>
                  <a:ext uri="{FF2B5EF4-FFF2-40B4-BE49-F238E27FC236}">
                    <a16:creationId xmlns:a16="http://schemas.microsoft.com/office/drawing/2014/main" id="{89507FFE-68F5-9E1E-DBB5-C67F6C039A4B}"/>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0" name="Freeform 36">
                <a:extLst>
                  <a:ext uri="{FF2B5EF4-FFF2-40B4-BE49-F238E27FC236}">
                    <a16:creationId xmlns:a16="http://schemas.microsoft.com/office/drawing/2014/main" id="{414E355A-8733-8D43-6DC6-8BFC589C865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5" name="组合 123">
              <a:extLst>
                <a:ext uri="{FF2B5EF4-FFF2-40B4-BE49-F238E27FC236}">
                  <a16:creationId xmlns:a16="http://schemas.microsoft.com/office/drawing/2014/main" id="{D2F6B7D0-8F1B-154D-E3B3-29244E87CEDC}"/>
                </a:ext>
              </a:extLst>
            </p:cNvPr>
            <p:cNvGrpSpPr/>
            <p:nvPr/>
          </p:nvGrpSpPr>
          <p:grpSpPr>
            <a:xfrm>
              <a:off x="9556201" y="498129"/>
              <a:ext cx="588050" cy="586680"/>
              <a:chOff x="2105799" y="20055838"/>
              <a:chExt cx="6748090" cy="6732363"/>
            </a:xfrm>
            <a:solidFill>
              <a:schemeClr val="accent1">
                <a:alpha val="80000"/>
              </a:schemeClr>
            </a:solidFill>
          </p:grpSpPr>
          <p:sp>
            <p:nvSpPr>
              <p:cNvPr id="6" name="Freeform 8">
                <a:extLst>
                  <a:ext uri="{FF2B5EF4-FFF2-40B4-BE49-F238E27FC236}">
                    <a16:creationId xmlns:a16="http://schemas.microsoft.com/office/drawing/2014/main" id="{22BFB51E-CD29-2255-2F1E-A583BDEA6123}"/>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7" name="Freeform 42">
                <a:extLst>
                  <a:ext uri="{FF2B5EF4-FFF2-40B4-BE49-F238E27FC236}">
                    <a16:creationId xmlns:a16="http://schemas.microsoft.com/office/drawing/2014/main" id="{8E077040-5899-A54D-35E0-F94B4949F0B2}"/>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8" name="Freeform 43">
                <a:extLst>
                  <a:ext uri="{FF2B5EF4-FFF2-40B4-BE49-F238E27FC236}">
                    <a16:creationId xmlns:a16="http://schemas.microsoft.com/office/drawing/2014/main" id="{55DEFFAD-E967-21D1-8D88-F858A2B91C60}"/>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9" name="Freeform 44">
                <a:extLst>
                  <a:ext uri="{FF2B5EF4-FFF2-40B4-BE49-F238E27FC236}">
                    <a16:creationId xmlns:a16="http://schemas.microsoft.com/office/drawing/2014/main" id="{9BB9F892-A4D1-24DB-EC8D-4CD354AE29D4}"/>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 name="Freeform 45">
                <a:extLst>
                  <a:ext uri="{FF2B5EF4-FFF2-40B4-BE49-F238E27FC236}">
                    <a16:creationId xmlns:a16="http://schemas.microsoft.com/office/drawing/2014/main" id="{E4C143D4-489C-C85E-B9A9-55A64FB24164}"/>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 name="Freeform 46">
                <a:extLst>
                  <a:ext uri="{FF2B5EF4-FFF2-40B4-BE49-F238E27FC236}">
                    <a16:creationId xmlns:a16="http://schemas.microsoft.com/office/drawing/2014/main" id="{849152C0-788D-26EF-BEDD-B9B694B98B8A}"/>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 name="Freeform 47">
                <a:extLst>
                  <a:ext uri="{FF2B5EF4-FFF2-40B4-BE49-F238E27FC236}">
                    <a16:creationId xmlns:a16="http://schemas.microsoft.com/office/drawing/2014/main" id="{036E3C5C-7156-5FB1-7C46-A05BD4DD979E}"/>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 name="Freeform 48">
                <a:extLst>
                  <a:ext uri="{FF2B5EF4-FFF2-40B4-BE49-F238E27FC236}">
                    <a16:creationId xmlns:a16="http://schemas.microsoft.com/office/drawing/2014/main" id="{CE91AB0C-59BF-0250-CB43-07609896AD24}"/>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 name="Freeform 49">
                <a:extLst>
                  <a:ext uri="{FF2B5EF4-FFF2-40B4-BE49-F238E27FC236}">
                    <a16:creationId xmlns:a16="http://schemas.microsoft.com/office/drawing/2014/main" id="{37E38339-6643-A131-A8E9-5337DAD735C4}"/>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 name="Freeform 50">
                <a:extLst>
                  <a:ext uri="{FF2B5EF4-FFF2-40B4-BE49-F238E27FC236}">
                    <a16:creationId xmlns:a16="http://schemas.microsoft.com/office/drawing/2014/main" id="{DFBCD003-376B-86A1-67BA-4EA32413694B}"/>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 name="Freeform 51">
                <a:extLst>
                  <a:ext uri="{FF2B5EF4-FFF2-40B4-BE49-F238E27FC236}">
                    <a16:creationId xmlns:a16="http://schemas.microsoft.com/office/drawing/2014/main" id="{A7249557-5C16-ED6A-C16F-D293C77FC1B4}"/>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 name="Freeform 52">
                <a:extLst>
                  <a:ext uri="{FF2B5EF4-FFF2-40B4-BE49-F238E27FC236}">
                    <a16:creationId xmlns:a16="http://schemas.microsoft.com/office/drawing/2014/main" id="{A234420D-2D6F-6D2F-996B-354546CB0E72}"/>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8" name="Freeform 53">
                <a:extLst>
                  <a:ext uri="{FF2B5EF4-FFF2-40B4-BE49-F238E27FC236}">
                    <a16:creationId xmlns:a16="http://schemas.microsoft.com/office/drawing/2014/main" id="{9DBAFBCB-FC14-28C8-98A9-BE1E78AF8AD8}"/>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9" name="Freeform 54">
                <a:extLst>
                  <a:ext uri="{FF2B5EF4-FFF2-40B4-BE49-F238E27FC236}">
                    <a16:creationId xmlns:a16="http://schemas.microsoft.com/office/drawing/2014/main" id="{849AD403-6545-0CA4-B37F-5909684E28C4}"/>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0" name="Freeform 55">
                <a:extLst>
                  <a:ext uri="{FF2B5EF4-FFF2-40B4-BE49-F238E27FC236}">
                    <a16:creationId xmlns:a16="http://schemas.microsoft.com/office/drawing/2014/main" id="{E72436FC-1621-C07E-B7B9-8D096657A42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1" name="Freeform 56">
                <a:extLst>
                  <a:ext uri="{FF2B5EF4-FFF2-40B4-BE49-F238E27FC236}">
                    <a16:creationId xmlns:a16="http://schemas.microsoft.com/office/drawing/2014/main" id="{9C4A05DE-83B9-594A-6F75-71F038034BE5}"/>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2" name="Freeform 57">
                <a:extLst>
                  <a:ext uri="{FF2B5EF4-FFF2-40B4-BE49-F238E27FC236}">
                    <a16:creationId xmlns:a16="http://schemas.microsoft.com/office/drawing/2014/main" id="{C9A4C409-538F-1577-924D-CE777A14C923}"/>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3" name="Freeform 58">
                <a:extLst>
                  <a:ext uri="{FF2B5EF4-FFF2-40B4-BE49-F238E27FC236}">
                    <a16:creationId xmlns:a16="http://schemas.microsoft.com/office/drawing/2014/main" id="{E46B9A48-7F3B-051D-E1C5-F33B2B2667D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4" name="Freeform 59">
                <a:extLst>
                  <a:ext uri="{FF2B5EF4-FFF2-40B4-BE49-F238E27FC236}">
                    <a16:creationId xmlns:a16="http://schemas.microsoft.com/office/drawing/2014/main" id="{E9871BAC-6C43-3CE8-C722-2A08106015E6}"/>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5" name="Freeform 60">
                <a:extLst>
                  <a:ext uri="{FF2B5EF4-FFF2-40B4-BE49-F238E27FC236}">
                    <a16:creationId xmlns:a16="http://schemas.microsoft.com/office/drawing/2014/main" id="{4DC324F2-DF1B-D164-BFE9-25CA4EA218C1}"/>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6" name="Freeform 61">
                <a:extLst>
                  <a:ext uri="{FF2B5EF4-FFF2-40B4-BE49-F238E27FC236}">
                    <a16:creationId xmlns:a16="http://schemas.microsoft.com/office/drawing/2014/main" id="{584E6076-D781-5810-16FD-1AB18F2E5CD2}"/>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7" name="Freeform 62">
                <a:extLst>
                  <a:ext uri="{FF2B5EF4-FFF2-40B4-BE49-F238E27FC236}">
                    <a16:creationId xmlns:a16="http://schemas.microsoft.com/office/drawing/2014/main" id="{21E2E98C-D417-6687-EBF7-B5B4D00EA171}"/>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8" name="Freeform 71">
                <a:extLst>
                  <a:ext uri="{FF2B5EF4-FFF2-40B4-BE49-F238E27FC236}">
                    <a16:creationId xmlns:a16="http://schemas.microsoft.com/office/drawing/2014/main" id="{7090EF7E-4565-E494-5DDC-51E16BB8789D}"/>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Tree>
    <p:extLst>
      <p:ext uri="{BB962C8B-B14F-4D97-AF65-F5344CB8AC3E}">
        <p14:creationId xmlns:p14="http://schemas.microsoft.com/office/powerpoint/2010/main" val="65695044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图片占位1">
    <p:spTree>
      <p:nvGrpSpPr>
        <p:cNvPr id="1" name=""/>
        <p:cNvGrpSpPr/>
        <p:nvPr/>
      </p:nvGrpSpPr>
      <p:grpSpPr>
        <a:xfrm>
          <a:off x="0" y="0"/>
          <a:ext cx="0" cy="0"/>
          <a:chOff x="0" y="0"/>
          <a:chExt cx="0" cy="0"/>
        </a:xfrm>
      </p:grpSpPr>
      <p:grpSp>
        <p:nvGrpSpPr>
          <p:cNvPr id="177" name="组合 176">
            <a:extLst>
              <a:ext uri="{FF2B5EF4-FFF2-40B4-BE49-F238E27FC236}">
                <a16:creationId xmlns:a16="http://schemas.microsoft.com/office/drawing/2014/main" id="{6C8FB0F2-E609-4DAC-AB11-F95107BFE505}"/>
              </a:ext>
            </a:extLst>
          </p:cNvPr>
          <p:cNvGrpSpPr/>
          <p:nvPr/>
        </p:nvGrpSpPr>
        <p:grpSpPr>
          <a:xfrm>
            <a:off x="396531" y="867990"/>
            <a:ext cx="1824770"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6754343" y="6394353"/>
            <a:ext cx="2057400" cy="292196"/>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332185" y="243569"/>
            <a:ext cx="6792638" cy="617518"/>
          </a:xfrm>
        </p:spPr>
        <p:txBody>
          <a:bodyPr>
            <a:normAutofit/>
          </a:bodyPr>
          <a:lstStyle>
            <a:lvl1pPr algn="l" defTabSz="685783" rtl="0" eaLnBrk="1" latinLnBrk="0" hangingPunct="1">
              <a:lnSpc>
                <a:spcPct val="90000"/>
              </a:lnSpc>
              <a:spcBef>
                <a:spcPct val="0"/>
              </a:spcBef>
              <a:buNone/>
              <a:defRPr lang="zh-CN" altLang="en-US" sz="18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332188" y="944616"/>
            <a:ext cx="6792515" cy="381629"/>
          </a:xfrm>
        </p:spPr>
        <p:txBody>
          <a:bodyPr vert="horz" lIns="91440" tIns="45720" rIns="91440" bIns="45720" rtlCol="0" anchor="ctr">
            <a:normAutofit/>
          </a:bodyPr>
          <a:lstStyle>
            <a:lvl1pPr>
              <a:defRPr lang="zh-CN" altLang="en-US" sz="1500" b="1" dirty="0" smtClean="0">
                <a:solidFill>
                  <a:schemeClr val="tx1">
                    <a:lumMod val="75000"/>
                    <a:lumOff val="25000"/>
                  </a:schemeClr>
                </a:solidFill>
                <a:cs typeface="+mn-ea"/>
              </a:defRPr>
            </a:lvl1pPr>
          </a:lstStyle>
          <a:p>
            <a:pPr marL="257168" marR="0" lvl="0" indent="-257168"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2" name="图片占位符 1">
            <a:extLst>
              <a:ext uri="{FF2B5EF4-FFF2-40B4-BE49-F238E27FC236}">
                <a16:creationId xmlns:a16="http://schemas.microsoft.com/office/drawing/2014/main" id="{77467291-1F4D-4401-BBE0-17BCD8258297}"/>
              </a:ext>
            </a:extLst>
          </p:cNvPr>
          <p:cNvSpPr>
            <a:spLocks noGrp="1"/>
          </p:cNvSpPr>
          <p:nvPr>
            <p:ph type="pic" sz="quarter" idx="11" hasCustomPrompt="1"/>
          </p:nvPr>
        </p:nvSpPr>
        <p:spPr>
          <a:xfrm>
            <a:off x="0" y="1432906"/>
            <a:ext cx="9144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p>
        </p:txBody>
      </p:sp>
      <p:grpSp>
        <p:nvGrpSpPr>
          <p:cNvPr id="4" name="组合 120">
            <a:extLst>
              <a:ext uri="{FF2B5EF4-FFF2-40B4-BE49-F238E27FC236}">
                <a16:creationId xmlns:a16="http://schemas.microsoft.com/office/drawing/2014/main" id="{BFA5E893-BF75-4518-820C-5D1B4BC1B91C}"/>
              </a:ext>
            </a:extLst>
          </p:cNvPr>
          <p:cNvGrpSpPr/>
          <p:nvPr/>
        </p:nvGrpSpPr>
        <p:grpSpPr>
          <a:xfrm>
            <a:off x="7379496" y="329882"/>
            <a:ext cx="1512003" cy="444892"/>
            <a:chOff x="9556201" y="498129"/>
            <a:chExt cx="1993881" cy="586680"/>
          </a:xfrm>
        </p:grpSpPr>
        <p:grpSp>
          <p:nvGrpSpPr>
            <p:cNvPr id="5" name="组合 121">
              <a:extLst>
                <a:ext uri="{FF2B5EF4-FFF2-40B4-BE49-F238E27FC236}">
                  <a16:creationId xmlns:a16="http://schemas.microsoft.com/office/drawing/2014/main" id="{520E19FC-02DD-8338-031F-DE97D05B0024}"/>
                </a:ext>
              </a:extLst>
            </p:cNvPr>
            <p:cNvGrpSpPr/>
            <p:nvPr/>
          </p:nvGrpSpPr>
          <p:grpSpPr>
            <a:xfrm>
              <a:off x="10239376" y="968937"/>
              <a:ext cx="1307697" cy="96254"/>
              <a:chOff x="4616246" y="3878362"/>
              <a:chExt cx="5571416" cy="410087"/>
            </a:xfrm>
            <a:solidFill>
              <a:schemeClr val="tx1">
                <a:alpha val="80000"/>
              </a:schemeClr>
            </a:solidFill>
          </p:grpSpPr>
          <p:sp>
            <p:nvSpPr>
              <p:cNvPr id="43" name="Freeform 17">
                <a:extLst>
                  <a:ext uri="{FF2B5EF4-FFF2-40B4-BE49-F238E27FC236}">
                    <a16:creationId xmlns:a16="http://schemas.microsoft.com/office/drawing/2014/main" id="{9633BEBF-F2FB-F246-84BC-9842C55887A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4" name="Freeform 18">
                <a:extLst>
                  <a:ext uri="{FF2B5EF4-FFF2-40B4-BE49-F238E27FC236}">
                    <a16:creationId xmlns:a16="http://schemas.microsoft.com/office/drawing/2014/main" id="{38635841-19B0-0BAA-0FAF-5CA42F5D2C4E}"/>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5" name="Freeform 19">
                <a:extLst>
                  <a:ext uri="{FF2B5EF4-FFF2-40B4-BE49-F238E27FC236}">
                    <a16:creationId xmlns:a16="http://schemas.microsoft.com/office/drawing/2014/main" id="{48863A5F-C6AB-0B09-060D-2C4C9503125A}"/>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6" name="Freeform 20">
                <a:extLst>
                  <a:ext uri="{FF2B5EF4-FFF2-40B4-BE49-F238E27FC236}">
                    <a16:creationId xmlns:a16="http://schemas.microsoft.com/office/drawing/2014/main" id="{8A18FF59-2571-F47F-E341-8458949E600C}"/>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7" name="Freeform 21">
                <a:extLst>
                  <a:ext uri="{FF2B5EF4-FFF2-40B4-BE49-F238E27FC236}">
                    <a16:creationId xmlns:a16="http://schemas.microsoft.com/office/drawing/2014/main" id="{B6723902-4D9E-E67B-D1AD-22DAE8707110}"/>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8" name="Freeform 22">
                <a:extLst>
                  <a:ext uri="{FF2B5EF4-FFF2-40B4-BE49-F238E27FC236}">
                    <a16:creationId xmlns:a16="http://schemas.microsoft.com/office/drawing/2014/main" id="{F187D185-8514-FDF0-873A-32702211A9FB}"/>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9" name="Freeform 23">
                <a:extLst>
                  <a:ext uri="{FF2B5EF4-FFF2-40B4-BE49-F238E27FC236}">
                    <a16:creationId xmlns:a16="http://schemas.microsoft.com/office/drawing/2014/main" id="{AE819A49-FBEC-29A7-2E4F-7C002CF729DC}"/>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0" name="Freeform 25">
                <a:extLst>
                  <a:ext uri="{FF2B5EF4-FFF2-40B4-BE49-F238E27FC236}">
                    <a16:creationId xmlns:a16="http://schemas.microsoft.com/office/drawing/2014/main" id="{C44AB461-0BEF-7C8B-4B92-29A05C746805}"/>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1" name="Freeform 27">
                <a:extLst>
                  <a:ext uri="{FF2B5EF4-FFF2-40B4-BE49-F238E27FC236}">
                    <a16:creationId xmlns:a16="http://schemas.microsoft.com/office/drawing/2014/main" id="{21B51E39-338D-C492-4A11-FA6F69169EF3}"/>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2" name="Freeform 29">
                <a:extLst>
                  <a:ext uri="{FF2B5EF4-FFF2-40B4-BE49-F238E27FC236}">
                    <a16:creationId xmlns:a16="http://schemas.microsoft.com/office/drawing/2014/main" id="{8900AE5B-D694-CBAA-2C95-CB47BAEF5C03}"/>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3" name="Freeform 30">
                <a:extLst>
                  <a:ext uri="{FF2B5EF4-FFF2-40B4-BE49-F238E27FC236}">
                    <a16:creationId xmlns:a16="http://schemas.microsoft.com/office/drawing/2014/main" id="{2AFC0305-8F50-BCDB-BEDB-CA46BD017E60}"/>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4" name="Freeform 31">
                <a:extLst>
                  <a:ext uri="{FF2B5EF4-FFF2-40B4-BE49-F238E27FC236}">
                    <a16:creationId xmlns:a16="http://schemas.microsoft.com/office/drawing/2014/main" id="{700F1F83-DB0D-4431-958C-27FAF3610AA7}"/>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5" name="Freeform 32">
                <a:extLst>
                  <a:ext uri="{FF2B5EF4-FFF2-40B4-BE49-F238E27FC236}">
                    <a16:creationId xmlns:a16="http://schemas.microsoft.com/office/drawing/2014/main" id="{2B2827F6-2719-AFB2-FCA2-391822C73ED0}"/>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6" name="Freeform 33">
                <a:extLst>
                  <a:ext uri="{FF2B5EF4-FFF2-40B4-BE49-F238E27FC236}">
                    <a16:creationId xmlns:a16="http://schemas.microsoft.com/office/drawing/2014/main" id="{1F44AA10-8561-41FC-C2D9-349D8E3DB43A}"/>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7" name="Freeform 34">
                <a:extLst>
                  <a:ext uri="{FF2B5EF4-FFF2-40B4-BE49-F238E27FC236}">
                    <a16:creationId xmlns:a16="http://schemas.microsoft.com/office/drawing/2014/main" id="{D1FEDED8-0775-D600-F2FD-632C84773CCB}"/>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8" name="Freeform 35">
                <a:extLst>
                  <a:ext uri="{FF2B5EF4-FFF2-40B4-BE49-F238E27FC236}">
                    <a16:creationId xmlns:a16="http://schemas.microsoft.com/office/drawing/2014/main" id="{49EFC016-3235-95D4-F732-A29C0BF7CA68}"/>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6" name="组合 122">
              <a:extLst>
                <a:ext uri="{FF2B5EF4-FFF2-40B4-BE49-F238E27FC236}">
                  <a16:creationId xmlns:a16="http://schemas.microsoft.com/office/drawing/2014/main" id="{74570CDE-98EE-1D41-863A-6BA739FA6B9C}"/>
                </a:ext>
              </a:extLst>
            </p:cNvPr>
            <p:cNvGrpSpPr/>
            <p:nvPr/>
          </p:nvGrpSpPr>
          <p:grpSpPr>
            <a:xfrm>
              <a:off x="10237120" y="539555"/>
              <a:ext cx="1312962" cy="375239"/>
              <a:chOff x="4606634" y="2048989"/>
              <a:chExt cx="5593843" cy="1598699"/>
            </a:xfrm>
            <a:solidFill>
              <a:schemeClr val="accent1">
                <a:alpha val="80000"/>
              </a:schemeClr>
            </a:solidFill>
          </p:grpSpPr>
          <p:sp>
            <p:nvSpPr>
              <p:cNvPr id="31" name="Freeform 9">
                <a:extLst>
                  <a:ext uri="{FF2B5EF4-FFF2-40B4-BE49-F238E27FC236}">
                    <a16:creationId xmlns:a16="http://schemas.microsoft.com/office/drawing/2014/main" id="{36EB3D9C-3A05-637E-259F-386843E17747}"/>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2" name="Freeform 10">
                <a:extLst>
                  <a:ext uri="{FF2B5EF4-FFF2-40B4-BE49-F238E27FC236}">
                    <a16:creationId xmlns:a16="http://schemas.microsoft.com/office/drawing/2014/main" id="{87AF839E-455D-C34C-1F2B-4D4C55BAEAF8}"/>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3" name="Freeform 11">
                <a:extLst>
                  <a:ext uri="{FF2B5EF4-FFF2-40B4-BE49-F238E27FC236}">
                    <a16:creationId xmlns:a16="http://schemas.microsoft.com/office/drawing/2014/main" id="{9F944496-10B5-701D-D794-73C3D6A1CBE2}"/>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4" name="Freeform 12">
                <a:extLst>
                  <a:ext uri="{FF2B5EF4-FFF2-40B4-BE49-F238E27FC236}">
                    <a16:creationId xmlns:a16="http://schemas.microsoft.com/office/drawing/2014/main" id="{B34EEBEF-653E-BE8C-235C-271BD861610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5" name="Freeform 13">
                <a:extLst>
                  <a:ext uri="{FF2B5EF4-FFF2-40B4-BE49-F238E27FC236}">
                    <a16:creationId xmlns:a16="http://schemas.microsoft.com/office/drawing/2014/main" id="{07CA77B9-A327-1E2D-B212-50DC2162DC4A}"/>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6" name="Freeform 14">
                <a:extLst>
                  <a:ext uri="{FF2B5EF4-FFF2-40B4-BE49-F238E27FC236}">
                    <a16:creationId xmlns:a16="http://schemas.microsoft.com/office/drawing/2014/main" id="{C80E70D1-7400-B3E3-5561-779590DA6BF1}"/>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7" name="Freeform 15">
                <a:extLst>
                  <a:ext uri="{FF2B5EF4-FFF2-40B4-BE49-F238E27FC236}">
                    <a16:creationId xmlns:a16="http://schemas.microsoft.com/office/drawing/2014/main" id="{736017E5-8157-E230-C7D8-777AE78114CC}"/>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8" name="Freeform 16">
                <a:extLst>
                  <a:ext uri="{FF2B5EF4-FFF2-40B4-BE49-F238E27FC236}">
                    <a16:creationId xmlns:a16="http://schemas.microsoft.com/office/drawing/2014/main" id="{07637DD0-1261-1B51-4E40-B61D9AB7DB7B}"/>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9" name="Freeform 24">
                <a:extLst>
                  <a:ext uri="{FF2B5EF4-FFF2-40B4-BE49-F238E27FC236}">
                    <a16:creationId xmlns:a16="http://schemas.microsoft.com/office/drawing/2014/main" id="{AD54A546-9196-C6C1-E14D-605D0213D757}"/>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0" name="Freeform 26">
                <a:extLst>
                  <a:ext uri="{FF2B5EF4-FFF2-40B4-BE49-F238E27FC236}">
                    <a16:creationId xmlns:a16="http://schemas.microsoft.com/office/drawing/2014/main" id="{30E0B2B4-FFA1-7E58-8A65-8859D71034F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1" name="Freeform 28">
                <a:extLst>
                  <a:ext uri="{FF2B5EF4-FFF2-40B4-BE49-F238E27FC236}">
                    <a16:creationId xmlns:a16="http://schemas.microsoft.com/office/drawing/2014/main" id="{FD714F51-3274-DF64-F699-F7E70A71CEA1}"/>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2" name="Freeform 36">
                <a:extLst>
                  <a:ext uri="{FF2B5EF4-FFF2-40B4-BE49-F238E27FC236}">
                    <a16:creationId xmlns:a16="http://schemas.microsoft.com/office/drawing/2014/main" id="{B846FBB2-CCC6-4C7B-DC8B-58FAFFA411F9}"/>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7" name="组合 123">
              <a:extLst>
                <a:ext uri="{FF2B5EF4-FFF2-40B4-BE49-F238E27FC236}">
                  <a16:creationId xmlns:a16="http://schemas.microsoft.com/office/drawing/2014/main" id="{DE95DB50-AC80-7FC2-CBE3-ECAA8DE9DEC1}"/>
                </a:ext>
              </a:extLst>
            </p:cNvPr>
            <p:cNvGrpSpPr/>
            <p:nvPr/>
          </p:nvGrpSpPr>
          <p:grpSpPr>
            <a:xfrm>
              <a:off x="9556201" y="498129"/>
              <a:ext cx="588050" cy="586680"/>
              <a:chOff x="2105799" y="20055838"/>
              <a:chExt cx="6748090" cy="6732363"/>
            </a:xfrm>
            <a:solidFill>
              <a:schemeClr val="accent1">
                <a:alpha val="80000"/>
              </a:schemeClr>
            </a:solidFill>
          </p:grpSpPr>
          <p:sp>
            <p:nvSpPr>
              <p:cNvPr id="8" name="Freeform 8">
                <a:extLst>
                  <a:ext uri="{FF2B5EF4-FFF2-40B4-BE49-F238E27FC236}">
                    <a16:creationId xmlns:a16="http://schemas.microsoft.com/office/drawing/2014/main" id="{F75B1DB1-AC65-16C1-4E9B-E3B2356FA0DA}"/>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9" name="Freeform 42">
                <a:extLst>
                  <a:ext uri="{FF2B5EF4-FFF2-40B4-BE49-F238E27FC236}">
                    <a16:creationId xmlns:a16="http://schemas.microsoft.com/office/drawing/2014/main" id="{6E1F81BD-4142-A282-9F94-5E4D6676BE50}"/>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 name="Freeform 43">
                <a:extLst>
                  <a:ext uri="{FF2B5EF4-FFF2-40B4-BE49-F238E27FC236}">
                    <a16:creationId xmlns:a16="http://schemas.microsoft.com/office/drawing/2014/main" id="{F8F85646-21E3-D95F-791A-B0C87DEEF0D4}"/>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 name="Freeform 44">
                <a:extLst>
                  <a:ext uri="{FF2B5EF4-FFF2-40B4-BE49-F238E27FC236}">
                    <a16:creationId xmlns:a16="http://schemas.microsoft.com/office/drawing/2014/main" id="{FB0798EE-54A0-3F35-C0C8-791F9680884D}"/>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 name="Freeform 45">
                <a:extLst>
                  <a:ext uri="{FF2B5EF4-FFF2-40B4-BE49-F238E27FC236}">
                    <a16:creationId xmlns:a16="http://schemas.microsoft.com/office/drawing/2014/main" id="{9EFB4A2C-F6DF-915A-AA09-FE48722148D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 name="Freeform 46">
                <a:extLst>
                  <a:ext uri="{FF2B5EF4-FFF2-40B4-BE49-F238E27FC236}">
                    <a16:creationId xmlns:a16="http://schemas.microsoft.com/office/drawing/2014/main" id="{572C2DEE-BE93-E42C-398A-2E710306CE1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 name="Freeform 47">
                <a:extLst>
                  <a:ext uri="{FF2B5EF4-FFF2-40B4-BE49-F238E27FC236}">
                    <a16:creationId xmlns:a16="http://schemas.microsoft.com/office/drawing/2014/main" id="{25272B63-005F-CC7C-F0B8-84E0D84F6EEB}"/>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 name="Freeform 48">
                <a:extLst>
                  <a:ext uri="{FF2B5EF4-FFF2-40B4-BE49-F238E27FC236}">
                    <a16:creationId xmlns:a16="http://schemas.microsoft.com/office/drawing/2014/main" id="{AFC2FDAA-3F2D-CFBD-8DF7-A129622108AF}"/>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 name="Freeform 49">
                <a:extLst>
                  <a:ext uri="{FF2B5EF4-FFF2-40B4-BE49-F238E27FC236}">
                    <a16:creationId xmlns:a16="http://schemas.microsoft.com/office/drawing/2014/main" id="{1C6F289E-1C14-0100-6601-B51C5B7DE4A9}"/>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 name="Freeform 50">
                <a:extLst>
                  <a:ext uri="{FF2B5EF4-FFF2-40B4-BE49-F238E27FC236}">
                    <a16:creationId xmlns:a16="http://schemas.microsoft.com/office/drawing/2014/main" id="{CCBB1179-1955-77B5-9255-25F1212194E0}"/>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8" name="Freeform 51">
                <a:extLst>
                  <a:ext uri="{FF2B5EF4-FFF2-40B4-BE49-F238E27FC236}">
                    <a16:creationId xmlns:a16="http://schemas.microsoft.com/office/drawing/2014/main" id="{193F4A39-58EE-2907-FEB6-144C1E066A40}"/>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9" name="Freeform 52">
                <a:extLst>
                  <a:ext uri="{FF2B5EF4-FFF2-40B4-BE49-F238E27FC236}">
                    <a16:creationId xmlns:a16="http://schemas.microsoft.com/office/drawing/2014/main" id="{9B35E4B1-800E-97DB-575D-5C6164B0B7DC}"/>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0" name="Freeform 53">
                <a:extLst>
                  <a:ext uri="{FF2B5EF4-FFF2-40B4-BE49-F238E27FC236}">
                    <a16:creationId xmlns:a16="http://schemas.microsoft.com/office/drawing/2014/main" id="{4E60D1BA-20EC-C27C-388E-5F0CAF747D7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1" name="Freeform 54">
                <a:extLst>
                  <a:ext uri="{FF2B5EF4-FFF2-40B4-BE49-F238E27FC236}">
                    <a16:creationId xmlns:a16="http://schemas.microsoft.com/office/drawing/2014/main" id="{B5CF48E2-0C41-6E5C-D03F-E383A6DA7E1C}"/>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2" name="Freeform 55">
                <a:extLst>
                  <a:ext uri="{FF2B5EF4-FFF2-40B4-BE49-F238E27FC236}">
                    <a16:creationId xmlns:a16="http://schemas.microsoft.com/office/drawing/2014/main" id="{6460413D-5907-7645-AF60-8DD11CC29C78}"/>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3" name="Freeform 56">
                <a:extLst>
                  <a:ext uri="{FF2B5EF4-FFF2-40B4-BE49-F238E27FC236}">
                    <a16:creationId xmlns:a16="http://schemas.microsoft.com/office/drawing/2014/main" id="{CC31D147-3779-1B66-4846-1181AC2CC8F5}"/>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4" name="Freeform 57">
                <a:extLst>
                  <a:ext uri="{FF2B5EF4-FFF2-40B4-BE49-F238E27FC236}">
                    <a16:creationId xmlns:a16="http://schemas.microsoft.com/office/drawing/2014/main" id="{01078908-CADA-5BE8-987D-83F4FE6ACD86}"/>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5" name="Freeform 58">
                <a:extLst>
                  <a:ext uri="{FF2B5EF4-FFF2-40B4-BE49-F238E27FC236}">
                    <a16:creationId xmlns:a16="http://schemas.microsoft.com/office/drawing/2014/main" id="{556F24CA-5AD4-671C-BC6F-A63CEAB44615}"/>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6" name="Freeform 59">
                <a:extLst>
                  <a:ext uri="{FF2B5EF4-FFF2-40B4-BE49-F238E27FC236}">
                    <a16:creationId xmlns:a16="http://schemas.microsoft.com/office/drawing/2014/main" id="{188511A8-1453-BB3C-C57A-6EBEB77C39C0}"/>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7" name="Freeform 60">
                <a:extLst>
                  <a:ext uri="{FF2B5EF4-FFF2-40B4-BE49-F238E27FC236}">
                    <a16:creationId xmlns:a16="http://schemas.microsoft.com/office/drawing/2014/main" id="{C9D61A02-196E-631F-EBCB-69D4B5C236C0}"/>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8" name="Freeform 61">
                <a:extLst>
                  <a:ext uri="{FF2B5EF4-FFF2-40B4-BE49-F238E27FC236}">
                    <a16:creationId xmlns:a16="http://schemas.microsoft.com/office/drawing/2014/main" id="{16C806C9-AB48-3195-9743-9638E101AA1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9" name="Freeform 62">
                <a:extLst>
                  <a:ext uri="{FF2B5EF4-FFF2-40B4-BE49-F238E27FC236}">
                    <a16:creationId xmlns:a16="http://schemas.microsoft.com/office/drawing/2014/main" id="{C6AFA11E-5539-CE00-BDD6-A5999374823C}"/>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30" name="Freeform 71">
                <a:extLst>
                  <a:ext uri="{FF2B5EF4-FFF2-40B4-BE49-F238E27FC236}">
                    <a16:creationId xmlns:a16="http://schemas.microsoft.com/office/drawing/2014/main" id="{A552C879-F32A-5E0B-B9BA-5B5D647EFF0F}"/>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Tree>
    <p:extLst>
      <p:ext uri="{BB962C8B-B14F-4D97-AF65-F5344CB8AC3E}">
        <p14:creationId xmlns:p14="http://schemas.microsoft.com/office/powerpoint/2010/main" val="320391281"/>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图片占位2">
    <p:spTree>
      <p:nvGrpSpPr>
        <p:cNvPr id="1" name=""/>
        <p:cNvGrpSpPr/>
        <p:nvPr/>
      </p:nvGrpSpPr>
      <p:grpSpPr>
        <a:xfrm>
          <a:off x="0" y="0"/>
          <a:ext cx="0" cy="0"/>
          <a:chOff x="0" y="0"/>
          <a:chExt cx="0" cy="0"/>
        </a:xfrm>
      </p:grpSpPr>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332185" y="243569"/>
            <a:ext cx="6792638" cy="617518"/>
          </a:xfrm>
        </p:spPr>
        <p:txBody>
          <a:bodyPr>
            <a:normAutofit/>
          </a:bodyPr>
          <a:lstStyle>
            <a:lvl1pPr algn="l" defTabSz="685783" rtl="0" eaLnBrk="1" latinLnBrk="0" hangingPunct="1">
              <a:lnSpc>
                <a:spcPct val="90000"/>
              </a:lnSpc>
              <a:spcBef>
                <a:spcPct val="0"/>
              </a:spcBef>
              <a:buNone/>
              <a:defRPr lang="zh-CN" altLang="en-US" sz="18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p:nvGrpSpPr>
        <p:grpSpPr>
          <a:xfrm>
            <a:off x="396531" y="867990"/>
            <a:ext cx="1824770"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6754343" y="6394353"/>
            <a:ext cx="2057400" cy="292196"/>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2" name="图片占位符 1">
            <a:extLst>
              <a:ext uri="{FF2B5EF4-FFF2-40B4-BE49-F238E27FC236}">
                <a16:creationId xmlns:a16="http://schemas.microsoft.com/office/drawing/2014/main" id="{D6EEF3A2-ACC0-4E28-9306-12EF02038760}"/>
              </a:ext>
            </a:extLst>
          </p:cNvPr>
          <p:cNvSpPr>
            <a:spLocks noGrp="1"/>
          </p:cNvSpPr>
          <p:nvPr>
            <p:ph type="pic" idx="10" hasCustomPrompt="1"/>
          </p:nvPr>
        </p:nvSpPr>
        <p:spPr>
          <a:xfrm>
            <a:off x="0" y="1196753"/>
            <a:ext cx="9144000" cy="3121152"/>
          </a:xfrm>
        </p:spPr>
        <p:txBody>
          <a:bodyPr anchor="ctr"/>
          <a:lstStyle>
            <a:lvl1pPr algn="ctr">
              <a:defRPr/>
            </a:lvl1pPr>
          </a:lstStyle>
          <a:p>
            <a:r>
              <a:rPr lang="zh-CN" altLang="en-US" dirty="0"/>
              <a:t>单击此处修改图片</a:t>
            </a:r>
          </a:p>
        </p:txBody>
      </p:sp>
      <p:grpSp>
        <p:nvGrpSpPr>
          <p:cNvPr id="3" name="组合 120">
            <a:extLst>
              <a:ext uri="{FF2B5EF4-FFF2-40B4-BE49-F238E27FC236}">
                <a16:creationId xmlns:a16="http://schemas.microsoft.com/office/drawing/2014/main" id="{7F362A2D-C4CE-0FBA-1170-7ED2A0998D17}"/>
              </a:ext>
            </a:extLst>
          </p:cNvPr>
          <p:cNvGrpSpPr/>
          <p:nvPr/>
        </p:nvGrpSpPr>
        <p:grpSpPr>
          <a:xfrm>
            <a:off x="7379496" y="329882"/>
            <a:ext cx="1512003" cy="444892"/>
            <a:chOff x="9556201" y="498129"/>
            <a:chExt cx="1993881" cy="586680"/>
          </a:xfrm>
        </p:grpSpPr>
        <p:grpSp>
          <p:nvGrpSpPr>
            <p:cNvPr id="4" name="组合 121">
              <a:extLst>
                <a:ext uri="{FF2B5EF4-FFF2-40B4-BE49-F238E27FC236}">
                  <a16:creationId xmlns:a16="http://schemas.microsoft.com/office/drawing/2014/main" id="{2DF4DDAC-1627-F9DB-469F-5CFBDF2D88BC}"/>
                </a:ext>
              </a:extLst>
            </p:cNvPr>
            <p:cNvGrpSpPr/>
            <p:nvPr/>
          </p:nvGrpSpPr>
          <p:grpSpPr>
            <a:xfrm>
              <a:off x="10239376" y="968937"/>
              <a:ext cx="1307697" cy="96254"/>
              <a:chOff x="4616246" y="3878362"/>
              <a:chExt cx="5571416" cy="410087"/>
            </a:xfrm>
            <a:solidFill>
              <a:schemeClr val="tx1">
                <a:alpha val="80000"/>
              </a:schemeClr>
            </a:solidFill>
          </p:grpSpPr>
          <p:sp>
            <p:nvSpPr>
              <p:cNvPr id="42" name="Freeform 17">
                <a:extLst>
                  <a:ext uri="{FF2B5EF4-FFF2-40B4-BE49-F238E27FC236}">
                    <a16:creationId xmlns:a16="http://schemas.microsoft.com/office/drawing/2014/main" id="{C1DAB606-1D74-C15B-23D5-061A95014482}"/>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3" name="Freeform 18">
                <a:extLst>
                  <a:ext uri="{FF2B5EF4-FFF2-40B4-BE49-F238E27FC236}">
                    <a16:creationId xmlns:a16="http://schemas.microsoft.com/office/drawing/2014/main" id="{E94A9C1B-F33F-6ADE-7E28-59A42F23711D}"/>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4" name="Freeform 19">
                <a:extLst>
                  <a:ext uri="{FF2B5EF4-FFF2-40B4-BE49-F238E27FC236}">
                    <a16:creationId xmlns:a16="http://schemas.microsoft.com/office/drawing/2014/main" id="{801F2F0C-B15F-D7FD-247F-306940DEE201}"/>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5" name="Freeform 20">
                <a:extLst>
                  <a:ext uri="{FF2B5EF4-FFF2-40B4-BE49-F238E27FC236}">
                    <a16:creationId xmlns:a16="http://schemas.microsoft.com/office/drawing/2014/main" id="{AB76D649-A64D-0D07-CEB2-9CD02494C53F}"/>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6" name="Freeform 21">
                <a:extLst>
                  <a:ext uri="{FF2B5EF4-FFF2-40B4-BE49-F238E27FC236}">
                    <a16:creationId xmlns:a16="http://schemas.microsoft.com/office/drawing/2014/main" id="{32947FEB-5A3B-3A3C-F6C2-9400880F473F}"/>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7" name="Freeform 22">
                <a:extLst>
                  <a:ext uri="{FF2B5EF4-FFF2-40B4-BE49-F238E27FC236}">
                    <a16:creationId xmlns:a16="http://schemas.microsoft.com/office/drawing/2014/main" id="{FF33574D-8048-C5E3-CE88-10D0119096DD}"/>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8" name="Freeform 23">
                <a:extLst>
                  <a:ext uri="{FF2B5EF4-FFF2-40B4-BE49-F238E27FC236}">
                    <a16:creationId xmlns:a16="http://schemas.microsoft.com/office/drawing/2014/main" id="{E38D5982-BC5B-B1B9-3ED4-4422698AFAF7}"/>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9" name="Freeform 25">
                <a:extLst>
                  <a:ext uri="{FF2B5EF4-FFF2-40B4-BE49-F238E27FC236}">
                    <a16:creationId xmlns:a16="http://schemas.microsoft.com/office/drawing/2014/main" id="{BC0C9E88-AFA7-DCCB-03C1-44B64B782821}"/>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0" name="Freeform 27">
                <a:extLst>
                  <a:ext uri="{FF2B5EF4-FFF2-40B4-BE49-F238E27FC236}">
                    <a16:creationId xmlns:a16="http://schemas.microsoft.com/office/drawing/2014/main" id="{84A69013-FA05-FE9F-C4ED-31A5898678BE}"/>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1" name="Freeform 29">
                <a:extLst>
                  <a:ext uri="{FF2B5EF4-FFF2-40B4-BE49-F238E27FC236}">
                    <a16:creationId xmlns:a16="http://schemas.microsoft.com/office/drawing/2014/main" id="{804B269A-BD6E-D2D3-28D5-6ED3ACCF422A}"/>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2" name="Freeform 30">
                <a:extLst>
                  <a:ext uri="{FF2B5EF4-FFF2-40B4-BE49-F238E27FC236}">
                    <a16:creationId xmlns:a16="http://schemas.microsoft.com/office/drawing/2014/main" id="{F85C3DBA-1B45-5A09-6063-AA9B91A91248}"/>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3" name="Freeform 31">
                <a:extLst>
                  <a:ext uri="{FF2B5EF4-FFF2-40B4-BE49-F238E27FC236}">
                    <a16:creationId xmlns:a16="http://schemas.microsoft.com/office/drawing/2014/main" id="{A25963C7-B4B8-8273-5663-CD854A146C6D}"/>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4" name="Freeform 32">
                <a:extLst>
                  <a:ext uri="{FF2B5EF4-FFF2-40B4-BE49-F238E27FC236}">
                    <a16:creationId xmlns:a16="http://schemas.microsoft.com/office/drawing/2014/main" id="{BC19BC9D-8B62-7ED7-915E-EF4C3D43430D}"/>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5" name="Freeform 33">
                <a:extLst>
                  <a:ext uri="{FF2B5EF4-FFF2-40B4-BE49-F238E27FC236}">
                    <a16:creationId xmlns:a16="http://schemas.microsoft.com/office/drawing/2014/main" id="{3C9343D8-E8F0-E77D-DCFA-24E2372B5142}"/>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6" name="Freeform 34">
                <a:extLst>
                  <a:ext uri="{FF2B5EF4-FFF2-40B4-BE49-F238E27FC236}">
                    <a16:creationId xmlns:a16="http://schemas.microsoft.com/office/drawing/2014/main" id="{A06049E4-E71F-D9A5-18EB-9D87E86A7A7C}"/>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7" name="Freeform 35">
                <a:extLst>
                  <a:ext uri="{FF2B5EF4-FFF2-40B4-BE49-F238E27FC236}">
                    <a16:creationId xmlns:a16="http://schemas.microsoft.com/office/drawing/2014/main" id="{AA51D6DB-6405-C1AF-F10E-4C67B9AD6331}"/>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5" name="组合 122">
              <a:extLst>
                <a:ext uri="{FF2B5EF4-FFF2-40B4-BE49-F238E27FC236}">
                  <a16:creationId xmlns:a16="http://schemas.microsoft.com/office/drawing/2014/main" id="{877C38C5-FC72-5A63-C282-AE7C087894BD}"/>
                </a:ext>
              </a:extLst>
            </p:cNvPr>
            <p:cNvGrpSpPr/>
            <p:nvPr/>
          </p:nvGrpSpPr>
          <p:grpSpPr>
            <a:xfrm>
              <a:off x="10237120" y="539555"/>
              <a:ext cx="1312962" cy="375239"/>
              <a:chOff x="4606634" y="2048989"/>
              <a:chExt cx="5593843" cy="1598699"/>
            </a:xfrm>
            <a:solidFill>
              <a:schemeClr val="accent1">
                <a:alpha val="80000"/>
              </a:schemeClr>
            </a:solidFill>
          </p:grpSpPr>
          <p:sp>
            <p:nvSpPr>
              <p:cNvPr id="30" name="Freeform 9">
                <a:extLst>
                  <a:ext uri="{FF2B5EF4-FFF2-40B4-BE49-F238E27FC236}">
                    <a16:creationId xmlns:a16="http://schemas.microsoft.com/office/drawing/2014/main" id="{B883B4DB-4EAB-8257-E65E-B5F4F27E71B3}"/>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1" name="Freeform 10">
                <a:extLst>
                  <a:ext uri="{FF2B5EF4-FFF2-40B4-BE49-F238E27FC236}">
                    <a16:creationId xmlns:a16="http://schemas.microsoft.com/office/drawing/2014/main" id="{7BB5B6AA-DCB5-C11B-7DEB-07A711032727}"/>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2" name="Freeform 11">
                <a:extLst>
                  <a:ext uri="{FF2B5EF4-FFF2-40B4-BE49-F238E27FC236}">
                    <a16:creationId xmlns:a16="http://schemas.microsoft.com/office/drawing/2014/main" id="{326F34F5-6663-366A-DE6E-C341944D50DF}"/>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3" name="Freeform 12">
                <a:extLst>
                  <a:ext uri="{FF2B5EF4-FFF2-40B4-BE49-F238E27FC236}">
                    <a16:creationId xmlns:a16="http://schemas.microsoft.com/office/drawing/2014/main" id="{728713F6-2145-C8CD-E71F-62848E3B316D}"/>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4" name="Freeform 13">
                <a:extLst>
                  <a:ext uri="{FF2B5EF4-FFF2-40B4-BE49-F238E27FC236}">
                    <a16:creationId xmlns:a16="http://schemas.microsoft.com/office/drawing/2014/main" id="{25421E52-4007-B3F9-8AB9-6D2729589552}"/>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5" name="Freeform 14">
                <a:extLst>
                  <a:ext uri="{FF2B5EF4-FFF2-40B4-BE49-F238E27FC236}">
                    <a16:creationId xmlns:a16="http://schemas.microsoft.com/office/drawing/2014/main" id="{A14CD2AB-23A5-23B1-F765-A516AD9FB9B6}"/>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6" name="Freeform 15">
                <a:extLst>
                  <a:ext uri="{FF2B5EF4-FFF2-40B4-BE49-F238E27FC236}">
                    <a16:creationId xmlns:a16="http://schemas.microsoft.com/office/drawing/2014/main" id="{1F50BAFA-F957-E0E9-40BC-AE894C13A944}"/>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7" name="Freeform 16">
                <a:extLst>
                  <a:ext uri="{FF2B5EF4-FFF2-40B4-BE49-F238E27FC236}">
                    <a16:creationId xmlns:a16="http://schemas.microsoft.com/office/drawing/2014/main" id="{F76FA7A0-5326-5818-BFD2-9696A1A3F1DB}"/>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8" name="Freeform 24">
                <a:extLst>
                  <a:ext uri="{FF2B5EF4-FFF2-40B4-BE49-F238E27FC236}">
                    <a16:creationId xmlns:a16="http://schemas.microsoft.com/office/drawing/2014/main" id="{5B8715DF-31F1-961C-6667-B54882DC16DD}"/>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9" name="Freeform 26">
                <a:extLst>
                  <a:ext uri="{FF2B5EF4-FFF2-40B4-BE49-F238E27FC236}">
                    <a16:creationId xmlns:a16="http://schemas.microsoft.com/office/drawing/2014/main" id="{97C94E68-3863-874C-7453-DD52E95E460B}"/>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0" name="Freeform 28">
                <a:extLst>
                  <a:ext uri="{FF2B5EF4-FFF2-40B4-BE49-F238E27FC236}">
                    <a16:creationId xmlns:a16="http://schemas.microsoft.com/office/drawing/2014/main" id="{D2E28B3E-913A-CC80-5ECD-1B5F9F31E5BB}"/>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1" name="Freeform 36">
                <a:extLst>
                  <a:ext uri="{FF2B5EF4-FFF2-40B4-BE49-F238E27FC236}">
                    <a16:creationId xmlns:a16="http://schemas.microsoft.com/office/drawing/2014/main" id="{2D83174D-2EA6-B870-352F-38312A6BC6A6}"/>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6" name="组合 123">
              <a:extLst>
                <a:ext uri="{FF2B5EF4-FFF2-40B4-BE49-F238E27FC236}">
                  <a16:creationId xmlns:a16="http://schemas.microsoft.com/office/drawing/2014/main" id="{CAFBBF64-90AE-0CEC-4CD1-96A0C704C9C7}"/>
                </a:ext>
              </a:extLst>
            </p:cNvPr>
            <p:cNvGrpSpPr/>
            <p:nvPr/>
          </p:nvGrpSpPr>
          <p:grpSpPr>
            <a:xfrm>
              <a:off x="9556201" y="498129"/>
              <a:ext cx="588050" cy="586680"/>
              <a:chOff x="2105799" y="20055838"/>
              <a:chExt cx="6748090" cy="6732363"/>
            </a:xfrm>
            <a:solidFill>
              <a:schemeClr val="accent1">
                <a:alpha val="80000"/>
              </a:schemeClr>
            </a:solidFill>
          </p:grpSpPr>
          <p:sp>
            <p:nvSpPr>
              <p:cNvPr id="7" name="Freeform 8">
                <a:extLst>
                  <a:ext uri="{FF2B5EF4-FFF2-40B4-BE49-F238E27FC236}">
                    <a16:creationId xmlns:a16="http://schemas.microsoft.com/office/drawing/2014/main" id="{8095F621-AFAF-558B-5C0A-94185F61E63C}"/>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8" name="Freeform 42">
                <a:extLst>
                  <a:ext uri="{FF2B5EF4-FFF2-40B4-BE49-F238E27FC236}">
                    <a16:creationId xmlns:a16="http://schemas.microsoft.com/office/drawing/2014/main" id="{4FCEC1A3-0C42-839A-CCC0-587415C986C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9" name="Freeform 43">
                <a:extLst>
                  <a:ext uri="{FF2B5EF4-FFF2-40B4-BE49-F238E27FC236}">
                    <a16:creationId xmlns:a16="http://schemas.microsoft.com/office/drawing/2014/main" id="{B3678F12-039D-AE88-A219-674F28A686BD}"/>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 name="Freeform 44">
                <a:extLst>
                  <a:ext uri="{FF2B5EF4-FFF2-40B4-BE49-F238E27FC236}">
                    <a16:creationId xmlns:a16="http://schemas.microsoft.com/office/drawing/2014/main" id="{4C500219-6ABB-2A41-8AA1-26F92E162276}"/>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 name="Freeform 45">
                <a:extLst>
                  <a:ext uri="{FF2B5EF4-FFF2-40B4-BE49-F238E27FC236}">
                    <a16:creationId xmlns:a16="http://schemas.microsoft.com/office/drawing/2014/main" id="{0BA9A87C-3286-5D44-643A-5542449FFDD6}"/>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 name="Freeform 46">
                <a:extLst>
                  <a:ext uri="{FF2B5EF4-FFF2-40B4-BE49-F238E27FC236}">
                    <a16:creationId xmlns:a16="http://schemas.microsoft.com/office/drawing/2014/main" id="{D6C731EE-E8D1-40BA-0E01-0BE14CE52A84}"/>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 name="Freeform 47">
                <a:extLst>
                  <a:ext uri="{FF2B5EF4-FFF2-40B4-BE49-F238E27FC236}">
                    <a16:creationId xmlns:a16="http://schemas.microsoft.com/office/drawing/2014/main" id="{9788F37D-2D70-93ED-CBF9-23EF089B0FEA}"/>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 name="Freeform 48">
                <a:extLst>
                  <a:ext uri="{FF2B5EF4-FFF2-40B4-BE49-F238E27FC236}">
                    <a16:creationId xmlns:a16="http://schemas.microsoft.com/office/drawing/2014/main" id="{67051AAD-B04F-E097-24F8-1919BDEB3DDC}"/>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 name="Freeform 49">
                <a:extLst>
                  <a:ext uri="{FF2B5EF4-FFF2-40B4-BE49-F238E27FC236}">
                    <a16:creationId xmlns:a16="http://schemas.microsoft.com/office/drawing/2014/main" id="{7E8E8A27-764A-E016-3FD8-2EA6F9ED9E35}"/>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 name="Freeform 50">
                <a:extLst>
                  <a:ext uri="{FF2B5EF4-FFF2-40B4-BE49-F238E27FC236}">
                    <a16:creationId xmlns:a16="http://schemas.microsoft.com/office/drawing/2014/main" id="{26169D19-0AD2-EC8C-039B-7D431B13930A}"/>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 name="Freeform 51">
                <a:extLst>
                  <a:ext uri="{FF2B5EF4-FFF2-40B4-BE49-F238E27FC236}">
                    <a16:creationId xmlns:a16="http://schemas.microsoft.com/office/drawing/2014/main" id="{6CF3DE7F-D9DD-8F2C-119B-96FF73B5939B}"/>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8" name="Freeform 52">
                <a:extLst>
                  <a:ext uri="{FF2B5EF4-FFF2-40B4-BE49-F238E27FC236}">
                    <a16:creationId xmlns:a16="http://schemas.microsoft.com/office/drawing/2014/main" id="{A2C75563-9C89-2D13-304D-B78ED2173F79}"/>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9" name="Freeform 53">
                <a:extLst>
                  <a:ext uri="{FF2B5EF4-FFF2-40B4-BE49-F238E27FC236}">
                    <a16:creationId xmlns:a16="http://schemas.microsoft.com/office/drawing/2014/main" id="{F2FE31C6-E8A0-CA33-ACB3-33F17450ACD0}"/>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0" name="Freeform 54">
                <a:extLst>
                  <a:ext uri="{FF2B5EF4-FFF2-40B4-BE49-F238E27FC236}">
                    <a16:creationId xmlns:a16="http://schemas.microsoft.com/office/drawing/2014/main" id="{3D028A3B-9AC1-8D58-A4BA-673EB32C0519}"/>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1" name="Freeform 55">
                <a:extLst>
                  <a:ext uri="{FF2B5EF4-FFF2-40B4-BE49-F238E27FC236}">
                    <a16:creationId xmlns:a16="http://schemas.microsoft.com/office/drawing/2014/main" id="{16A37182-CE0B-3A66-CE0A-7030F7523763}"/>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2" name="Freeform 56">
                <a:extLst>
                  <a:ext uri="{FF2B5EF4-FFF2-40B4-BE49-F238E27FC236}">
                    <a16:creationId xmlns:a16="http://schemas.microsoft.com/office/drawing/2014/main" id="{6476CFE0-C901-DFFB-8D25-CFDE256A84F2}"/>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3" name="Freeform 57">
                <a:extLst>
                  <a:ext uri="{FF2B5EF4-FFF2-40B4-BE49-F238E27FC236}">
                    <a16:creationId xmlns:a16="http://schemas.microsoft.com/office/drawing/2014/main" id="{C2D15D7B-E6EE-4CAA-E69C-C7D2C2EF80B3}"/>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4" name="Freeform 58">
                <a:extLst>
                  <a:ext uri="{FF2B5EF4-FFF2-40B4-BE49-F238E27FC236}">
                    <a16:creationId xmlns:a16="http://schemas.microsoft.com/office/drawing/2014/main" id="{71467551-982C-3A49-6853-B1B52FB467B5}"/>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5" name="Freeform 59">
                <a:extLst>
                  <a:ext uri="{FF2B5EF4-FFF2-40B4-BE49-F238E27FC236}">
                    <a16:creationId xmlns:a16="http://schemas.microsoft.com/office/drawing/2014/main" id="{92F5F8B8-E54A-C55E-6813-4894FE4907D8}"/>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6" name="Freeform 60">
                <a:extLst>
                  <a:ext uri="{FF2B5EF4-FFF2-40B4-BE49-F238E27FC236}">
                    <a16:creationId xmlns:a16="http://schemas.microsoft.com/office/drawing/2014/main" id="{86B41A6B-A3B2-3144-177D-664727D3A161}"/>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7" name="Freeform 61">
                <a:extLst>
                  <a:ext uri="{FF2B5EF4-FFF2-40B4-BE49-F238E27FC236}">
                    <a16:creationId xmlns:a16="http://schemas.microsoft.com/office/drawing/2014/main" id="{366CAAA4-7E69-FC0A-C9EB-BDE37260DF10}"/>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8" name="Freeform 62">
                <a:extLst>
                  <a:ext uri="{FF2B5EF4-FFF2-40B4-BE49-F238E27FC236}">
                    <a16:creationId xmlns:a16="http://schemas.microsoft.com/office/drawing/2014/main" id="{09C0DE4A-C6AA-463B-9B09-332D19BFA7EE}"/>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9" name="Freeform 71">
                <a:extLst>
                  <a:ext uri="{FF2B5EF4-FFF2-40B4-BE49-F238E27FC236}">
                    <a16:creationId xmlns:a16="http://schemas.microsoft.com/office/drawing/2014/main" id="{250C7C0D-189A-6F59-CF14-E1F2207224C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Tree>
    <p:extLst>
      <p:ext uri="{BB962C8B-B14F-4D97-AF65-F5344CB8AC3E}">
        <p14:creationId xmlns:p14="http://schemas.microsoft.com/office/powerpoint/2010/main" val="2297414712"/>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图片占位3">
    <p:spTree>
      <p:nvGrpSpPr>
        <p:cNvPr id="1" name=""/>
        <p:cNvGrpSpPr/>
        <p:nvPr/>
      </p:nvGrpSpPr>
      <p:grpSpPr>
        <a:xfrm>
          <a:off x="0" y="0"/>
          <a:ext cx="0" cy="0"/>
          <a:chOff x="0" y="0"/>
          <a:chExt cx="0" cy="0"/>
        </a:xfrm>
      </p:grpSpPr>
      <p:grpSp>
        <p:nvGrpSpPr>
          <p:cNvPr id="177" name="组合 176">
            <a:extLst>
              <a:ext uri="{FF2B5EF4-FFF2-40B4-BE49-F238E27FC236}">
                <a16:creationId xmlns:a16="http://schemas.microsoft.com/office/drawing/2014/main" id="{6C8FB0F2-E609-4DAC-AB11-F95107BFE505}"/>
              </a:ext>
            </a:extLst>
          </p:cNvPr>
          <p:cNvGrpSpPr/>
          <p:nvPr/>
        </p:nvGrpSpPr>
        <p:grpSpPr>
          <a:xfrm>
            <a:off x="396531" y="867990"/>
            <a:ext cx="1824770"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6754343" y="6394353"/>
            <a:ext cx="2057400" cy="292196"/>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332185" y="243569"/>
            <a:ext cx="6792638" cy="617518"/>
          </a:xfrm>
        </p:spPr>
        <p:txBody>
          <a:bodyPr>
            <a:normAutofit/>
          </a:bodyPr>
          <a:lstStyle>
            <a:lvl1pPr algn="l" defTabSz="685783" rtl="0" eaLnBrk="1" latinLnBrk="0" hangingPunct="1">
              <a:lnSpc>
                <a:spcPct val="90000"/>
              </a:lnSpc>
              <a:spcBef>
                <a:spcPct val="0"/>
              </a:spcBef>
              <a:buNone/>
              <a:defRPr lang="zh-CN" altLang="en-US" sz="18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332188" y="944616"/>
            <a:ext cx="6792515" cy="381629"/>
          </a:xfrm>
        </p:spPr>
        <p:txBody>
          <a:bodyPr vert="horz" lIns="91440" tIns="45720" rIns="91440" bIns="45720" rtlCol="0" anchor="ctr">
            <a:normAutofit/>
          </a:bodyPr>
          <a:lstStyle>
            <a:lvl1pPr>
              <a:defRPr lang="zh-CN" altLang="en-US" sz="1500" b="1" dirty="0" smtClean="0">
                <a:solidFill>
                  <a:schemeClr val="tx1">
                    <a:lumMod val="75000"/>
                    <a:lumOff val="25000"/>
                  </a:schemeClr>
                </a:solidFill>
                <a:cs typeface="+mn-ea"/>
              </a:defRPr>
            </a:lvl1pPr>
          </a:lstStyle>
          <a:p>
            <a:pPr marL="257168" marR="0" lvl="0" indent="-257168"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6" name="图片占位符 65">
            <a:extLst>
              <a:ext uri="{FF2B5EF4-FFF2-40B4-BE49-F238E27FC236}">
                <a16:creationId xmlns:a16="http://schemas.microsoft.com/office/drawing/2014/main" id="{712652DD-B310-4939-8011-D71B950A1B21}"/>
              </a:ext>
            </a:extLst>
          </p:cNvPr>
          <p:cNvSpPr>
            <a:spLocks noGrp="1"/>
          </p:cNvSpPr>
          <p:nvPr>
            <p:ph type="pic" sz="quarter" idx="11" hasCustomPrompt="1"/>
          </p:nvPr>
        </p:nvSpPr>
        <p:spPr>
          <a:xfrm>
            <a:off x="3339337" y="1999140"/>
            <a:ext cx="2465333"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p>
        </p:txBody>
      </p:sp>
      <p:grpSp>
        <p:nvGrpSpPr>
          <p:cNvPr id="2" name="组合 120">
            <a:extLst>
              <a:ext uri="{FF2B5EF4-FFF2-40B4-BE49-F238E27FC236}">
                <a16:creationId xmlns:a16="http://schemas.microsoft.com/office/drawing/2014/main" id="{435FA378-1CB8-A3F4-C6AA-565572764062}"/>
              </a:ext>
            </a:extLst>
          </p:cNvPr>
          <p:cNvGrpSpPr/>
          <p:nvPr/>
        </p:nvGrpSpPr>
        <p:grpSpPr>
          <a:xfrm>
            <a:off x="7379496" y="329882"/>
            <a:ext cx="1512003" cy="444892"/>
            <a:chOff x="9556201" y="498129"/>
            <a:chExt cx="1993881" cy="586680"/>
          </a:xfrm>
        </p:grpSpPr>
        <p:grpSp>
          <p:nvGrpSpPr>
            <p:cNvPr id="4" name="组合 121">
              <a:extLst>
                <a:ext uri="{FF2B5EF4-FFF2-40B4-BE49-F238E27FC236}">
                  <a16:creationId xmlns:a16="http://schemas.microsoft.com/office/drawing/2014/main" id="{9287598C-42C7-73A4-DA82-BB428CF7A40A}"/>
                </a:ext>
              </a:extLst>
            </p:cNvPr>
            <p:cNvGrpSpPr/>
            <p:nvPr/>
          </p:nvGrpSpPr>
          <p:grpSpPr>
            <a:xfrm>
              <a:off x="10239376" y="968937"/>
              <a:ext cx="1307697" cy="96254"/>
              <a:chOff x="4616246" y="3878362"/>
              <a:chExt cx="5571416" cy="410087"/>
            </a:xfrm>
            <a:solidFill>
              <a:schemeClr val="tx1">
                <a:alpha val="80000"/>
              </a:schemeClr>
            </a:solidFill>
          </p:grpSpPr>
          <p:sp>
            <p:nvSpPr>
              <p:cNvPr id="42" name="Freeform 17">
                <a:extLst>
                  <a:ext uri="{FF2B5EF4-FFF2-40B4-BE49-F238E27FC236}">
                    <a16:creationId xmlns:a16="http://schemas.microsoft.com/office/drawing/2014/main" id="{65A2297A-E740-54BF-9965-032C20D8ADDC}"/>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3" name="Freeform 18">
                <a:extLst>
                  <a:ext uri="{FF2B5EF4-FFF2-40B4-BE49-F238E27FC236}">
                    <a16:creationId xmlns:a16="http://schemas.microsoft.com/office/drawing/2014/main" id="{1E8FAF78-B01C-7203-61AC-583E4432BC20}"/>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4" name="Freeform 19">
                <a:extLst>
                  <a:ext uri="{FF2B5EF4-FFF2-40B4-BE49-F238E27FC236}">
                    <a16:creationId xmlns:a16="http://schemas.microsoft.com/office/drawing/2014/main" id="{370D7771-7D54-C5C8-6E00-55347EDF1E15}"/>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5" name="Freeform 20">
                <a:extLst>
                  <a:ext uri="{FF2B5EF4-FFF2-40B4-BE49-F238E27FC236}">
                    <a16:creationId xmlns:a16="http://schemas.microsoft.com/office/drawing/2014/main" id="{57390C02-BA24-771C-AD0C-8C23145961AC}"/>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6" name="Freeform 21">
                <a:extLst>
                  <a:ext uri="{FF2B5EF4-FFF2-40B4-BE49-F238E27FC236}">
                    <a16:creationId xmlns:a16="http://schemas.microsoft.com/office/drawing/2014/main" id="{FA75C269-47A6-7BE2-273C-00B2321E00C8}"/>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7" name="Freeform 22">
                <a:extLst>
                  <a:ext uri="{FF2B5EF4-FFF2-40B4-BE49-F238E27FC236}">
                    <a16:creationId xmlns:a16="http://schemas.microsoft.com/office/drawing/2014/main" id="{CE1A1197-1E92-D00A-DC3A-F633E211CE5A}"/>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8" name="Freeform 23">
                <a:extLst>
                  <a:ext uri="{FF2B5EF4-FFF2-40B4-BE49-F238E27FC236}">
                    <a16:creationId xmlns:a16="http://schemas.microsoft.com/office/drawing/2014/main" id="{49833CC1-ADA0-2192-7B0B-0BBDC9AEF6A4}"/>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9" name="Freeform 25">
                <a:extLst>
                  <a:ext uri="{FF2B5EF4-FFF2-40B4-BE49-F238E27FC236}">
                    <a16:creationId xmlns:a16="http://schemas.microsoft.com/office/drawing/2014/main" id="{8421A969-BE11-735D-1BBF-5A9B4C760D78}"/>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0" name="Freeform 27">
                <a:extLst>
                  <a:ext uri="{FF2B5EF4-FFF2-40B4-BE49-F238E27FC236}">
                    <a16:creationId xmlns:a16="http://schemas.microsoft.com/office/drawing/2014/main" id="{DCB3ADF3-2415-F3C4-F0B2-2E1AE8C4D0C8}"/>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1" name="Freeform 29">
                <a:extLst>
                  <a:ext uri="{FF2B5EF4-FFF2-40B4-BE49-F238E27FC236}">
                    <a16:creationId xmlns:a16="http://schemas.microsoft.com/office/drawing/2014/main" id="{D80E0FC8-FB99-239B-9FC3-500A0BFBF14F}"/>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2" name="Freeform 30">
                <a:extLst>
                  <a:ext uri="{FF2B5EF4-FFF2-40B4-BE49-F238E27FC236}">
                    <a16:creationId xmlns:a16="http://schemas.microsoft.com/office/drawing/2014/main" id="{4D1A4F6A-A42A-7EE1-EC30-E5481D69876A}"/>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3" name="Freeform 31">
                <a:extLst>
                  <a:ext uri="{FF2B5EF4-FFF2-40B4-BE49-F238E27FC236}">
                    <a16:creationId xmlns:a16="http://schemas.microsoft.com/office/drawing/2014/main" id="{3D107C5D-BFEC-B454-B8EA-E09BD701836D}"/>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4" name="Freeform 32">
                <a:extLst>
                  <a:ext uri="{FF2B5EF4-FFF2-40B4-BE49-F238E27FC236}">
                    <a16:creationId xmlns:a16="http://schemas.microsoft.com/office/drawing/2014/main" id="{A715E83B-28F3-44E1-5CCE-B169D3E9019A}"/>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5" name="Freeform 33">
                <a:extLst>
                  <a:ext uri="{FF2B5EF4-FFF2-40B4-BE49-F238E27FC236}">
                    <a16:creationId xmlns:a16="http://schemas.microsoft.com/office/drawing/2014/main" id="{2BA14E4D-14EA-97AE-7076-3803BF1C4D5F}"/>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6" name="Freeform 34">
                <a:extLst>
                  <a:ext uri="{FF2B5EF4-FFF2-40B4-BE49-F238E27FC236}">
                    <a16:creationId xmlns:a16="http://schemas.microsoft.com/office/drawing/2014/main" id="{250F52D9-6632-192A-37AE-5133C7E2464A}"/>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7" name="Freeform 35">
                <a:extLst>
                  <a:ext uri="{FF2B5EF4-FFF2-40B4-BE49-F238E27FC236}">
                    <a16:creationId xmlns:a16="http://schemas.microsoft.com/office/drawing/2014/main" id="{932FC1EB-EF9D-BDEB-BBCD-DBE14568596F}"/>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5" name="组合 122">
              <a:extLst>
                <a:ext uri="{FF2B5EF4-FFF2-40B4-BE49-F238E27FC236}">
                  <a16:creationId xmlns:a16="http://schemas.microsoft.com/office/drawing/2014/main" id="{F7821B0F-3454-C91A-69B4-3C9D62AC609A}"/>
                </a:ext>
              </a:extLst>
            </p:cNvPr>
            <p:cNvGrpSpPr/>
            <p:nvPr/>
          </p:nvGrpSpPr>
          <p:grpSpPr>
            <a:xfrm>
              <a:off x="10237120" y="539555"/>
              <a:ext cx="1312962" cy="375239"/>
              <a:chOff x="4606634" y="2048989"/>
              <a:chExt cx="5593843" cy="1598699"/>
            </a:xfrm>
            <a:solidFill>
              <a:schemeClr val="accent1">
                <a:alpha val="80000"/>
              </a:schemeClr>
            </a:solidFill>
          </p:grpSpPr>
          <p:sp>
            <p:nvSpPr>
              <p:cNvPr id="30" name="Freeform 9">
                <a:extLst>
                  <a:ext uri="{FF2B5EF4-FFF2-40B4-BE49-F238E27FC236}">
                    <a16:creationId xmlns:a16="http://schemas.microsoft.com/office/drawing/2014/main" id="{58FD03DC-BE82-C16C-A670-4AD65E0EDA42}"/>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1" name="Freeform 10">
                <a:extLst>
                  <a:ext uri="{FF2B5EF4-FFF2-40B4-BE49-F238E27FC236}">
                    <a16:creationId xmlns:a16="http://schemas.microsoft.com/office/drawing/2014/main" id="{4AD69947-A905-E333-163F-8E556AD9D96A}"/>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2" name="Freeform 11">
                <a:extLst>
                  <a:ext uri="{FF2B5EF4-FFF2-40B4-BE49-F238E27FC236}">
                    <a16:creationId xmlns:a16="http://schemas.microsoft.com/office/drawing/2014/main" id="{9F5495BC-102C-4492-68BF-719011027860}"/>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3" name="Freeform 12">
                <a:extLst>
                  <a:ext uri="{FF2B5EF4-FFF2-40B4-BE49-F238E27FC236}">
                    <a16:creationId xmlns:a16="http://schemas.microsoft.com/office/drawing/2014/main" id="{7A6DDADA-E070-6867-8654-EDFEAE19CC24}"/>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4" name="Freeform 13">
                <a:extLst>
                  <a:ext uri="{FF2B5EF4-FFF2-40B4-BE49-F238E27FC236}">
                    <a16:creationId xmlns:a16="http://schemas.microsoft.com/office/drawing/2014/main" id="{43D52564-5A7C-77B1-33C0-AA148352C4F8}"/>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5" name="Freeform 14">
                <a:extLst>
                  <a:ext uri="{FF2B5EF4-FFF2-40B4-BE49-F238E27FC236}">
                    <a16:creationId xmlns:a16="http://schemas.microsoft.com/office/drawing/2014/main" id="{892A0B16-CDD1-CDA7-3551-4C22C5DA71E5}"/>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6" name="Freeform 15">
                <a:extLst>
                  <a:ext uri="{FF2B5EF4-FFF2-40B4-BE49-F238E27FC236}">
                    <a16:creationId xmlns:a16="http://schemas.microsoft.com/office/drawing/2014/main" id="{7D3232CC-D00D-7DE2-32B0-605D8118A3BF}"/>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7" name="Freeform 16">
                <a:extLst>
                  <a:ext uri="{FF2B5EF4-FFF2-40B4-BE49-F238E27FC236}">
                    <a16:creationId xmlns:a16="http://schemas.microsoft.com/office/drawing/2014/main" id="{BAA93EDA-7C6B-6986-9CEA-44E1B08FAD11}"/>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8" name="Freeform 24">
                <a:extLst>
                  <a:ext uri="{FF2B5EF4-FFF2-40B4-BE49-F238E27FC236}">
                    <a16:creationId xmlns:a16="http://schemas.microsoft.com/office/drawing/2014/main" id="{3345F735-DA39-C7A9-C505-06BB6311D779}"/>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9" name="Freeform 26">
                <a:extLst>
                  <a:ext uri="{FF2B5EF4-FFF2-40B4-BE49-F238E27FC236}">
                    <a16:creationId xmlns:a16="http://schemas.microsoft.com/office/drawing/2014/main" id="{7414F038-6F48-A87D-2B61-2F791A2DBA9E}"/>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0" name="Freeform 28">
                <a:extLst>
                  <a:ext uri="{FF2B5EF4-FFF2-40B4-BE49-F238E27FC236}">
                    <a16:creationId xmlns:a16="http://schemas.microsoft.com/office/drawing/2014/main" id="{25C94EE3-EABC-361A-3ED8-0758854B2A62}"/>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1" name="Freeform 36">
                <a:extLst>
                  <a:ext uri="{FF2B5EF4-FFF2-40B4-BE49-F238E27FC236}">
                    <a16:creationId xmlns:a16="http://schemas.microsoft.com/office/drawing/2014/main" id="{E19F8979-F0D2-58D2-F56E-BE048818761C}"/>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6" name="组合 123">
              <a:extLst>
                <a:ext uri="{FF2B5EF4-FFF2-40B4-BE49-F238E27FC236}">
                  <a16:creationId xmlns:a16="http://schemas.microsoft.com/office/drawing/2014/main" id="{0D67FECA-E0E5-0842-8795-5445DDD10955}"/>
                </a:ext>
              </a:extLst>
            </p:cNvPr>
            <p:cNvGrpSpPr/>
            <p:nvPr/>
          </p:nvGrpSpPr>
          <p:grpSpPr>
            <a:xfrm>
              <a:off x="9556201" y="498129"/>
              <a:ext cx="588050" cy="586680"/>
              <a:chOff x="2105799" y="20055838"/>
              <a:chExt cx="6748090" cy="6732363"/>
            </a:xfrm>
            <a:solidFill>
              <a:schemeClr val="accent1">
                <a:alpha val="80000"/>
              </a:schemeClr>
            </a:solidFill>
          </p:grpSpPr>
          <p:sp>
            <p:nvSpPr>
              <p:cNvPr id="7" name="Freeform 8">
                <a:extLst>
                  <a:ext uri="{FF2B5EF4-FFF2-40B4-BE49-F238E27FC236}">
                    <a16:creationId xmlns:a16="http://schemas.microsoft.com/office/drawing/2014/main" id="{2CC36D18-267B-1DC4-3B9C-D744CE0305C5}"/>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8" name="Freeform 42">
                <a:extLst>
                  <a:ext uri="{FF2B5EF4-FFF2-40B4-BE49-F238E27FC236}">
                    <a16:creationId xmlns:a16="http://schemas.microsoft.com/office/drawing/2014/main" id="{D6633AB5-333A-ECE5-00DB-3A7BDFD654FC}"/>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9" name="Freeform 43">
                <a:extLst>
                  <a:ext uri="{FF2B5EF4-FFF2-40B4-BE49-F238E27FC236}">
                    <a16:creationId xmlns:a16="http://schemas.microsoft.com/office/drawing/2014/main" id="{0850678D-FE09-DD6B-0784-6DE9BC746356}"/>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 name="Freeform 44">
                <a:extLst>
                  <a:ext uri="{FF2B5EF4-FFF2-40B4-BE49-F238E27FC236}">
                    <a16:creationId xmlns:a16="http://schemas.microsoft.com/office/drawing/2014/main" id="{F10BFA61-86AC-279D-B2AC-20BBB8F59B7F}"/>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 name="Freeform 45">
                <a:extLst>
                  <a:ext uri="{FF2B5EF4-FFF2-40B4-BE49-F238E27FC236}">
                    <a16:creationId xmlns:a16="http://schemas.microsoft.com/office/drawing/2014/main" id="{3271D5DB-ED69-7227-E19C-3A8CBBC906F0}"/>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 name="Freeform 46">
                <a:extLst>
                  <a:ext uri="{FF2B5EF4-FFF2-40B4-BE49-F238E27FC236}">
                    <a16:creationId xmlns:a16="http://schemas.microsoft.com/office/drawing/2014/main" id="{6399C578-67E6-64BB-F2AA-3A10A14E93AA}"/>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 name="Freeform 47">
                <a:extLst>
                  <a:ext uri="{FF2B5EF4-FFF2-40B4-BE49-F238E27FC236}">
                    <a16:creationId xmlns:a16="http://schemas.microsoft.com/office/drawing/2014/main" id="{0246C748-AC12-A60E-6FC5-AD8B54E4968E}"/>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 name="Freeform 48">
                <a:extLst>
                  <a:ext uri="{FF2B5EF4-FFF2-40B4-BE49-F238E27FC236}">
                    <a16:creationId xmlns:a16="http://schemas.microsoft.com/office/drawing/2014/main" id="{E0558B38-56C6-5463-BF1E-55D09A5C48CF}"/>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 name="Freeform 49">
                <a:extLst>
                  <a:ext uri="{FF2B5EF4-FFF2-40B4-BE49-F238E27FC236}">
                    <a16:creationId xmlns:a16="http://schemas.microsoft.com/office/drawing/2014/main" id="{32518EE7-397F-E804-D92D-EBB42D4F37F1}"/>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 name="Freeform 50">
                <a:extLst>
                  <a:ext uri="{FF2B5EF4-FFF2-40B4-BE49-F238E27FC236}">
                    <a16:creationId xmlns:a16="http://schemas.microsoft.com/office/drawing/2014/main" id="{9777CCA7-095D-312F-52E0-751484AE269B}"/>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 name="Freeform 51">
                <a:extLst>
                  <a:ext uri="{FF2B5EF4-FFF2-40B4-BE49-F238E27FC236}">
                    <a16:creationId xmlns:a16="http://schemas.microsoft.com/office/drawing/2014/main" id="{25D4991F-EAE0-3087-40A4-EB5ADCF753C7}"/>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8" name="Freeform 52">
                <a:extLst>
                  <a:ext uri="{FF2B5EF4-FFF2-40B4-BE49-F238E27FC236}">
                    <a16:creationId xmlns:a16="http://schemas.microsoft.com/office/drawing/2014/main" id="{7F58ADFA-7E52-AB89-1A19-735D99CFBA23}"/>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9" name="Freeform 53">
                <a:extLst>
                  <a:ext uri="{FF2B5EF4-FFF2-40B4-BE49-F238E27FC236}">
                    <a16:creationId xmlns:a16="http://schemas.microsoft.com/office/drawing/2014/main" id="{EEA11123-66D2-57E8-289E-4A337DF45A12}"/>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0" name="Freeform 54">
                <a:extLst>
                  <a:ext uri="{FF2B5EF4-FFF2-40B4-BE49-F238E27FC236}">
                    <a16:creationId xmlns:a16="http://schemas.microsoft.com/office/drawing/2014/main" id="{20F09FF9-BF52-48EF-9882-FE01C11E379C}"/>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1" name="Freeform 55">
                <a:extLst>
                  <a:ext uri="{FF2B5EF4-FFF2-40B4-BE49-F238E27FC236}">
                    <a16:creationId xmlns:a16="http://schemas.microsoft.com/office/drawing/2014/main" id="{CF7C194D-7FB7-A6B8-E9C3-649E9B50A406}"/>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2" name="Freeform 56">
                <a:extLst>
                  <a:ext uri="{FF2B5EF4-FFF2-40B4-BE49-F238E27FC236}">
                    <a16:creationId xmlns:a16="http://schemas.microsoft.com/office/drawing/2014/main" id="{AE693D8C-26DD-E300-FF99-637BC687BA4A}"/>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3" name="Freeform 57">
                <a:extLst>
                  <a:ext uri="{FF2B5EF4-FFF2-40B4-BE49-F238E27FC236}">
                    <a16:creationId xmlns:a16="http://schemas.microsoft.com/office/drawing/2014/main" id="{10F506C5-9A69-515E-682A-0DAB1FA831B1}"/>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4" name="Freeform 58">
                <a:extLst>
                  <a:ext uri="{FF2B5EF4-FFF2-40B4-BE49-F238E27FC236}">
                    <a16:creationId xmlns:a16="http://schemas.microsoft.com/office/drawing/2014/main" id="{44D17C68-E8C7-2A46-12FA-0D90C339495F}"/>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5" name="Freeform 59">
                <a:extLst>
                  <a:ext uri="{FF2B5EF4-FFF2-40B4-BE49-F238E27FC236}">
                    <a16:creationId xmlns:a16="http://schemas.microsoft.com/office/drawing/2014/main" id="{F9549C45-CF37-6333-D6FC-2436E747EB3D}"/>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6" name="Freeform 60">
                <a:extLst>
                  <a:ext uri="{FF2B5EF4-FFF2-40B4-BE49-F238E27FC236}">
                    <a16:creationId xmlns:a16="http://schemas.microsoft.com/office/drawing/2014/main" id="{45840A50-8C18-A38B-431C-8E8BAEA146F8}"/>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7" name="Freeform 61">
                <a:extLst>
                  <a:ext uri="{FF2B5EF4-FFF2-40B4-BE49-F238E27FC236}">
                    <a16:creationId xmlns:a16="http://schemas.microsoft.com/office/drawing/2014/main" id="{A2FA35F9-61C0-EFE7-63C9-D46FF771337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8" name="Freeform 62">
                <a:extLst>
                  <a:ext uri="{FF2B5EF4-FFF2-40B4-BE49-F238E27FC236}">
                    <a16:creationId xmlns:a16="http://schemas.microsoft.com/office/drawing/2014/main" id="{768B76CA-C82B-5AB1-41F9-68C0FAB06430}"/>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9" name="Freeform 71">
                <a:extLst>
                  <a:ext uri="{FF2B5EF4-FFF2-40B4-BE49-F238E27FC236}">
                    <a16:creationId xmlns:a16="http://schemas.microsoft.com/office/drawing/2014/main" id="{679732F6-C7FE-358F-235D-D85E68F7EF23}"/>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Tree>
    <p:extLst>
      <p:ext uri="{BB962C8B-B14F-4D97-AF65-F5344CB8AC3E}">
        <p14:creationId xmlns:p14="http://schemas.microsoft.com/office/powerpoint/2010/main" val="4077410927"/>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图片占位4">
    <p:spTree>
      <p:nvGrpSpPr>
        <p:cNvPr id="1" name=""/>
        <p:cNvGrpSpPr/>
        <p:nvPr/>
      </p:nvGrpSpPr>
      <p:grpSpPr>
        <a:xfrm>
          <a:off x="0" y="0"/>
          <a:ext cx="0" cy="0"/>
          <a:chOff x="0" y="0"/>
          <a:chExt cx="0" cy="0"/>
        </a:xfrm>
      </p:grpSpPr>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332185" y="243569"/>
            <a:ext cx="6792638" cy="617518"/>
          </a:xfrm>
        </p:spPr>
        <p:txBody>
          <a:bodyPr>
            <a:normAutofit/>
          </a:bodyPr>
          <a:lstStyle>
            <a:lvl1pPr algn="l" defTabSz="685783" rtl="0" eaLnBrk="1" latinLnBrk="0" hangingPunct="1">
              <a:lnSpc>
                <a:spcPct val="90000"/>
              </a:lnSpc>
              <a:spcBef>
                <a:spcPct val="0"/>
              </a:spcBef>
              <a:buNone/>
              <a:defRPr lang="zh-CN" altLang="en-US" sz="18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p:nvGrpSpPr>
        <p:grpSpPr>
          <a:xfrm>
            <a:off x="396531" y="867990"/>
            <a:ext cx="1824770"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6754343" y="6394353"/>
            <a:ext cx="2057400" cy="292196"/>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2" name="图片占位符 1">
            <a:extLst>
              <a:ext uri="{FF2B5EF4-FFF2-40B4-BE49-F238E27FC236}">
                <a16:creationId xmlns:a16="http://schemas.microsoft.com/office/drawing/2014/main" id="{32218AD9-0802-4E94-A545-7752B3A5C829}"/>
              </a:ext>
            </a:extLst>
          </p:cNvPr>
          <p:cNvSpPr>
            <a:spLocks noGrp="1"/>
          </p:cNvSpPr>
          <p:nvPr>
            <p:ph type="pic" idx="10" hasCustomPrompt="1"/>
          </p:nvPr>
        </p:nvSpPr>
        <p:spPr>
          <a:xfrm>
            <a:off x="790577" y="1916645"/>
            <a:ext cx="3406663" cy="3568065"/>
          </a:xfrm>
          <a:ln>
            <a:noFill/>
          </a:ln>
          <a:effectLst>
            <a:outerShdw blurRad="190500" algn="tl" rotWithShape="0">
              <a:srgbClr val="000000">
                <a:alpha val="70000"/>
              </a:srgbClr>
            </a:outerShdw>
          </a:effectLst>
        </p:spPr>
        <p:txBody>
          <a:bodyPr anchor="ctr">
            <a:normAutofit/>
          </a:bodyPr>
          <a:lstStyle>
            <a:lvl1pPr marL="171446" indent="-171446" algn="ctr" defTabSz="685783" rtl="0" eaLnBrk="1" latinLnBrk="0" hangingPunct="1">
              <a:lnSpc>
                <a:spcPct val="90000"/>
              </a:lnSpc>
              <a:spcBef>
                <a:spcPts val="750"/>
              </a:spcBef>
              <a:buFont typeface="Arial" panose="020B0604020202020204" pitchFamily="34" charset="0"/>
              <a:buChar char="•"/>
              <a:defRPr lang="zh-CN" altLang="en-US" sz="2100" kern="1200" dirty="0">
                <a:solidFill>
                  <a:schemeClr val="tx1"/>
                </a:solidFill>
                <a:latin typeface="+mn-ea"/>
                <a:ea typeface="+mn-ea"/>
                <a:cs typeface="+mn-cs"/>
              </a:defRPr>
            </a:lvl1pPr>
          </a:lstStyle>
          <a:p>
            <a:r>
              <a:rPr lang="zh-CN" altLang="en-US" dirty="0"/>
              <a:t>单击此处修改图片</a:t>
            </a:r>
          </a:p>
        </p:txBody>
      </p:sp>
      <p:grpSp>
        <p:nvGrpSpPr>
          <p:cNvPr id="3" name="组合 120">
            <a:extLst>
              <a:ext uri="{FF2B5EF4-FFF2-40B4-BE49-F238E27FC236}">
                <a16:creationId xmlns:a16="http://schemas.microsoft.com/office/drawing/2014/main" id="{A297055A-1FA6-DA90-DB9E-A178160D5878}"/>
              </a:ext>
            </a:extLst>
          </p:cNvPr>
          <p:cNvGrpSpPr/>
          <p:nvPr/>
        </p:nvGrpSpPr>
        <p:grpSpPr>
          <a:xfrm>
            <a:off x="7379496" y="329882"/>
            <a:ext cx="1512003" cy="444892"/>
            <a:chOff x="9556201" y="498129"/>
            <a:chExt cx="1993881" cy="586680"/>
          </a:xfrm>
        </p:grpSpPr>
        <p:grpSp>
          <p:nvGrpSpPr>
            <p:cNvPr id="4" name="组合 121">
              <a:extLst>
                <a:ext uri="{FF2B5EF4-FFF2-40B4-BE49-F238E27FC236}">
                  <a16:creationId xmlns:a16="http://schemas.microsoft.com/office/drawing/2014/main" id="{1037AA9D-8592-F838-C7F9-6D65FD3FA0CB}"/>
                </a:ext>
              </a:extLst>
            </p:cNvPr>
            <p:cNvGrpSpPr/>
            <p:nvPr/>
          </p:nvGrpSpPr>
          <p:grpSpPr>
            <a:xfrm>
              <a:off x="10239376" y="968937"/>
              <a:ext cx="1307697" cy="96254"/>
              <a:chOff x="4616246" y="3878362"/>
              <a:chExt cx="5571416" cy="410087"/>
            </a:xfrm>
            <a:solidFill>
              <a:schemeClr val="tx1">
                <a:alpha val="80000"/>
              </a:schemeClr>
            </a:solidFill>
          </p:grpSpPr>
          <p:sp>
            <p:nvSpPr>
              <p:cNvPr id="42" name="Freeform 17">
                <a:extLst>
                  <a:ext uri="{FF2B5EF4-FFF2-40B4-BE49-F238E27FC236}">
                    <a16:creationId xmlns:a16="http://schemas.microsoft.com/office/drawing/2014/main" id="{AE052C07-917B-A41F-72A3-701D8E7DA5E0}"/>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3" name="Freeform 18">
                <a:extLst>
                  <a:ext uri="{FF2B5EF4-FFF2-40B4-BE49-F238E27FC236}">
                    <a16:creationId xmlns:a16="http://schemas.microsoft.com/office/drawing/2014/main" id="{7A781289-6482-168B-A5BA-93EF3EFF3FC7}"/>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4" name="Freeform 19">
                <a:extLst>
                  <a:ext uri="{FF2B5EF4-FFF2-40B4-BE49-F238E27FC236}">
                    <a16:creationId xmlns:a16="http://schemas.microsoft.com/office/drawing/2014/main" id="{08A2720B-23A2-E0B1-C933-0E6251C38A15}"/>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5" name="Freeform 20">
                <a:extLst>
                  <a:ext uri="{FF2B5EF4-FFF2-40B4-BE49-F238E27FC236}">
                    <a16:creationId xmlns:a16="http://schemas.microsoft.com/office/drawing/2014/main" id="{B3ADD5E9-278D-10B1-5D71-5793CC31FEF7}"/>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6" name="Freeform 21">
                <a:extLst>
                  <a:ext uri="{FF2B5EF4-FFF2-40B4-BE49-F238E27FC236}">
                    <a16:creationId xmlns:a16="http://schemas.microsoft.com/office/drawing/2014/main" id="{E8999B17-B161-D4C6-0877-16F5B25798A4}"/>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7" name="Freeform 22">
                <a:extLst>
                  <a:ext uri="{FF2B5EF4-FFF2-40B4-BE49-F238E27FC236}">
                    <a16:creationId xmlns:a16="http://schemas.microsoft.com/office/drawing/2014/main" id="{A296ECE5-112A-A241-9182-45B078BAD55D}"/>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8" name="Freeform 23">
                <a:extLst>
                  <a:ext uri="{FF2B5EF4-FFF2-40B4-BE49-F238E27FC236}">
                    <a16:creationId xmlns:a16="http://schemas.microsoft.com/office/drawing/2014/main" id="{0E95C544-B853-03F0-8E6F-4728875183E6}"/>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9" name="Freeform 25">
                <a:extLst>
                  <a:ext uri="{FF2B5EF4-FFF2-40B4-BE49-F238E27FC236}">
                    <a16:creationId xmlns:a16="http://schemas.microsoft.com/office/drawing/2014/main" id="{2DAB5C98-E0FC-06C3-950D-56FF61E9700F}"/>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0" name="Freeform 27">
                <a:extLst>
                  <a:ext uri="{FF2B5EF4-FFF2-40B4-BE49-F238E27FC236}">
                    <a16:creationId xmlns:a16="http://schemas.microsoft.com/office/drawing/2014/main" id="{FE4E2E4D-EB44-464C-F2C1-7B09311BEBA2}"/>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1" name="Freeform 29">
                <a:extLst>
                  <a:ext uri="{FF2B5EF4-FFF2-40B4-BE49-F238E27FC236}">
                    <a16:creationId xmlns:a16="http://schemas.microsoft.com/office/drawing/2014/main" id="{0554177B-C3E2-72E5-A51F-27CB312B88C8}"/>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2" name="Freeform 30">
                <a:extLst>
                  <a:ext uri="{FF2B5EF4-FFF2-40B4-BE49-F238E27FC236}">
                    <a16:creationId xmlns:a16="http://schemas.microsoft.com/office/drawing/2014/main" id="{CF3C582E-C919-3EE4-A9B5-889FC6B180EA}"/>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3" name="Freeform 31">
                <a:extLst>
                  <a:ext uri="{FF2B5EF4-FFF2-40B4-BE49-F238E27FC236}">
                    <a16:creationId xmlns:a16="http://schemas.microsoft.com/office/drawing/2014/main" id="{1BC535B7-2CC0-FA4B-A978-76AE80A87CFD}"/>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4" name="Freeform 32">
                <a:extLst>
                  <a:ext uri="{FF2B5EF4-FFF2-40B4-BE49-F238E27FC236}">
                    <a16:creationId xmlns:a16="http://schemas.microsoft.com/office/drawing/2014/main" id="{D0F23CE8-AEDA-754C-F377-DEB3E5FC2E2C}"/>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5" name="Freeform 33">
                <a:extLst>
                  <a:ext uri="{FF2B5EF4-FFF2-40B4-BE49-F238E27FC236}">
                    <a16:creationId xmlns:a16="http://schemas.microsoft.com/office/drawing/2014/main" id="{0D1E323A-DD79-8F20-5CCF-6BB0D15EC9FD}"/>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6" name="Freeform 34">
                <a:extLst>
                  <a:ext uri="{FF2B5EF4-FFF2-40B4-BE49-F238E27FC236}">
                    <a16:creationId xmlns:a16="http://schemas.microsoft.com/office/drawing/2014/main" id="{220074D5-E5C6-B08C-BFE4-25E8414D82CD}"/>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7" name="Freeform 35">
                <a:extLst>
                  <a:ext uri="{FF2B5EF4-FFF2-40B4-BE49-F238E27FC236}">
                    <a16:creationId xmlns:a16="http://schemas.microsoft.com/office/drawing/2014/main" id="{9F834837-A938-E979-5D47-EC807432D9F3}"/>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5" name="组合 122">
              <a:extLst>
                <a:ext uri="{FF2B5EF4-FFF2-40B4-BE49-F238E27FC236}">
                  <a16:creationId xmlns:a16="http://schemas.microsoft.com/office/drawing/2014/main" id="{B3DC5FAB-5F58-A526-B441-4F6BF45216F1}"/>
                </a:ext>
              </a:extLst>
            </p:cNvPr>
            <p:cNvGrpSpPr/>
            <p:nvPr/>
          </p:nvGrpSpPr>
          <p:grpSpPr>
            <a:xfrm>
              <a:off x="10237120" y="539555"/>
              <a:ext cx="1312962" cy="375239"/>
              <a:chOff x="4606634" y="2048989"/>
              <a:chExt cx="5593843" cy="1598699"/>
            </a:xfrm>
            <a:solidFill>
              <a:schemeClr val="accent1">
                <a:alpha val="80000"/>
              </a:schemeClr>
            </a:solidFill>
          </p:grpSpPr>
          <p:sp>
            <p:nvSpPr>
              <p:cNvPr id="30" name="Freeform 9">
                <a:extLst>
                  <a:ext uri="{FF2B5EF4-FFF2-40B4-BE49-F238E27FC236}">
                    <a16:creationId xmlns:a16="http://schemas.microsoft.com/office/drawing/2014/main" id="{12056678-CBEA-CBCD-2F88-D89961D3542B}"/>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1" name="Freeform 10">
                <a:extLst>
                  <a:ext uri="{FF2B5EF4-FFF2-40B4-BE49-F238E27FC236}">
                    <a16:creationId xmlns:a16="http://schemas.microsoft.com/office/drawing/2014/main" id="{BCA29D0A-76F0-3AF9-69D1-EBC424E1C33A}"/>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2" name="Freeform 11">
                <a:extLst>
                  <a:ext uri="{FF2B5EF4-FFF2-40B4-BE49-F238E27FC236}">
                    <a16:creationId xmlns:a16="http://schemas.microsoft.com/office/drawing/2014/main" id="{8E7F8DA5-E146-2F62-F420-0C299F0AB3B3}"/>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3" name="Freeform 12">
                <a:extLst>
                  <a:ext uri="{FF2B5EF4-FFF2-40B4-BE49-F238E27FC236}">
                    <a16:creationId xmlns:a16="http://schemas.microsoft.com/office/drawing/2014/main" id="{4981B14F-9D1F-A63F-2196-D2A3A1D50ACD}"/>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4" name="Freeform 13">
                <a:extLst>
                  <a:ext uri="{FF2B5EF4-FFF2-40B4-BE49-F238E27FC236}">
                    <a16:creationId xmlns:a16="http://schemas.microsoft.com/office/drawing/2014/main" id="{5921DB56-C4BD-CC49-1C04-C9AF27A8F17A}"/>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5" name="Freeform 14">
                <a:extLst>
                  <a:ext uri="{FF2B5EF4-FFF2-40B4-BE49-F238E27FC236}">
                    <a16:creationId xmlns:a16="http://schemas.microsoft.com/office/drawing/2014/main" id="{429D0F90-6872-5D69-F93A-89CE96EC014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6" name="Freeform 15">
                <a:extLst>
                  <a:ext uri="{FF2B5EF4-FFF2-40B4-BE49-F238E27FC236}">
                    <a16:creationId xmlns:a16="http://schemas.microsoft.com/office/drawing/2014/main" id="{DBB3C55D-8548-9F68-8C65-75D4E7776BA1}"/>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7" name="Freeform 16">
                <a:extLst>
                  <a:ext uri="{FF2B5EF4-FFF2-40B4-BE49-F238E27FC236}">
                    <a16:creationId xmlns:a16="http://schemas.microsoft.com/office/drawing/2014/main" id="{498DF908-A80C-B2B7-D154-ABA585A79643}"/>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8" name="Freeform 24">
                <a:extLst>
                  <a:ext uri="{FF2B5EF4-FFF2-40B4-BE49-F238E27FC236}">
                    <a16:creationId xmlns:a16="http://schemas.microsoft.com/office/drawing/2014/main" id="{AEB32334-F7F1-1E39-554A-927D30DC18EC}"/>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9" name="Freeform 26">
                <a:extLst>
                  <a:ext uri="{FF2B5EF4-FFF2-40B4-BE49-F238E27FC236}">
                    <a16:creationId xmlns:a16="http://schemas.microsoft.com/office/drawing/2014/main" id="{D24F3EBA-FF5C-2736-0A76-B567A35EB5F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0" name="Freeform 28">
                <a:extLst>
                  <a:ext uri="{FF2B5EF4-FFF2-40B4-BE49-F238E27FC236}">
                    <a16:creationId xmlns:a16="http://schemas.microsoft.com/office/drawing/2014/main" id="{A3A597C4-9EA4-8B7A-35CE-409279352D67}"/>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1" name="Freeform 36">
                <a:extLst>
                  <a:ext uri="{FF2B5EF4-FFF2-40B4-BE49-F238E27FC236}">
                    <a16:creationId xmlns:a16="http://schemas.microsoft.com/office/drawing/2014/main" id="{270D9E3E-0866-425C-284C-E5CD3043826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6" name="组合 123">
              <a:extLst>
                <a:ext uri="{FF2B5EF4-FFF2-40B4-BE49-F238E27FC236}">
                  <a16:creationId xmlns:a16="http://schemas.microsoft.com/office/drawing/2014/main" id="{456CA60A-06AD-2818-7C2A-716AFEFBC0E9}"/>
                </a:ext>
              </a:extLst>
            </p:cNvPr>
            <p:cNvGrpSpPr/>
            <p:nvPr/>
          </p:nvGrpSpPr>
          <p:grpSpPr>
            <a:xfrm>
              <a:off x="9556201" y="498129"/>
              <a:ext cx="588050" cy="586680"/>
              <a:chOff x="2105799" y="20055838"/>
              <a:chExt cx="6748090" cy="6732363"/>
            </a:xfrm>
            <a:solidFill>
              <a:schemeClr val="accent1">
                <a:alpha val="80000"/>
              </a:schemeClr>
            </a:solidFill>
          </p:grpSpPr>
          <p:sp>
            <p:nvSpPr>
              <p:cNvPr id="7" name="Freeform 8">
                <a:extLst>
                  <a:ext uri="{FF2B5EF4-FFF2-40B4-BE49-F238E27FC236}">
                    <a16:creationId xmlns:a16="http://schemas.microsoft.com/office/drawing/2014/main" id="{55223A8C-D780-5E06-DE47-FB9CFE9BD3E0}"/>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8" name="Freeform 42">
                <a:extLst>
                  <a:ext uri="{FF2B5EF4-FFF2-40B4-BE49-F238E27FC236}">
                    <a16:creationId xmlns:a16="http://schemas.microsoft.com/office/drawing/2014/main" id="{B42D4263-B2AD-F2F7-6B90-9763FB87E407}"/>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9" name="Freeform 43">
                <a:extLst>
                  <a:ext uri="{FF2B5EF4-FFF2-40B4-BE49-F238E27FC236}">
                    <a16:creationId xmlns:a16="http://schemas.microsoft.com/office/drawing/2014/main" id="{0CB8D227-5F00-607E-1A08-178943FB4E4D}"/>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 name="Freeform 44">
                <a:extLst>
                  <a:ext uri="{FF2B5EF4-FFF2-40B4-BE49-F238E27FC236}">
                    <a16:creationId xmlns:a16="http://schemas.microsoft.com/office/drawing/2014/main" id="{47F3544F-C76D-3A78-50DD-3439DEE6F132}"/>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 name="Freeform 45">
                <a:extLst>
                  <a:ext uri="{FF2B5EF4-FFF2-40B4-BE49-F238E27FC236}">
                    <a16:creationId xmlns:a16="http://schemas.microsoft.com/office/drawing/2014/main" id="{B77F9B82-9EE0-7E43-B608-2556645B4BC8}"/>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 name="Freeform 46">
                <a:extLst>
                  <a:ext uri="{FF2B5EF4-FFF2-40B4-BE49-F238E27FC236}">
                    <a16:creationId xmlns:a16="http://schemas.microsoft.com/office/drawing/2014/main" id="{4D2FBC7E-A560-6BE7-521A-B50F48C983AA}"/>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 name="Freeform 47">
                <a:extLst>
                  <a:ext uri="{FF2B5EF4-FFF2-40B4-BE49-F238E27FC236}">
                    <a16:creationId xmlns:a16="http://schemas.microsoft.com/office/drawing/2014/main" id="{388342A7-60CD-EFA3-2A50-8E38C8BC24F4}"/>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 name="Freeform 48">
                <a:extLst>
                  <a:ext uri="{FF2B5EF4-FFF2-40B4-BE49-F238E27FC236}">
                    <a16:creationId xmlns:a16="http://schemas.microsoft.com/office/drawing/2014/main" id="{CC0BAF70-2577-17D2-E7D8-0BB6A0AE30EB}"/>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 name="Freeform 49">
                <a:extLst>
                  <a:ext uri="{FF2B5EF4-FFF2-40B4-BE49-F238E27FC236}">
                    <a16:creationId xmlns:a16="http://schemas.microsoft.com/office/drawing/2014/main" id="{FDA6998A-E0BD-FEE9-4DFB-B5B25045A593}"/>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 name="Freeform 50">
                <a:extLst>
                  <a:ext uri="{FF2B5EF4-FFF2-40B4-BE49-F238E27FC236}">
                    <a16:creationId xmlns:a16="http://schemas.microsoft.com/office/drawing/2014/main" id="{9DE5680C-4FBE-4CCC-E24C-455227CD17D3}"/>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 name="Freeform 51">
                <a:extLst>
                  <a:ext uri="{FF2B5EF4-FFF2-40B4-BE49-F238E27FC236}">
                    <a16:creationId xmlns:a16="http://schemas.microsoft.com/office/drawing/2014/main" id="{2433AD58-D8E3-469E-044B-2B1056BE856F}"/>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8" name="Freeform 52">
                <a:extLst>
                  <a:ext uri="{FF2B5EF4-FFF2-40B4-BE49-F238E27FC236}">
                    <a16:creationId xmlns:a16="http://schemas.microsoft.com/office/drawing/2014/main" id="{7B68CB13-BA08-1339-4D92-67F03B6D8A45}"/>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9" name="Freeform 53">
                <a:extLst>
                  <a:ext uri="{FF2B5EF4-FFF2-40B4-BE49-F238E27FC236}">
                    <a16:creationId xmlns:a16="http://schemas.microsoft.com/office/drawing/2014/main" id="{ADE47784-C0B2-42CF-2027-0F0F18F48245}"/>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0" name="Freeform 54">
                <a:extLst>
                  <a:ext uri="{FF2B5EF4-FFF2-40B4-BE49-F238E27FC236}">
                    <a16:creationId xmlns:a16="http://schemas.microsoft.com/office/drawing/2014/main" id="{2C70A556-9B4C-3403-5BE7-A5690FFE88AD}"/>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1" name="Freeform 55">
                <a:extLst>
                  <a:ext uri="{FF2B5EF4-FFF2-40B4-BE49-F238E27FC236}">
                    <a16:creationId xmlns:a16="http://schemas.microsoft.com/office/drawing/2014/main" id="{DC1A0F43-41F8-F83B-CD6F-DA8421333C2C}"/>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2" name="Freeform 56">
                <a:extLst>
                  <a:ext uri="{FF2B5EF4-FFF2-40B4-BE49-F238E27FC236}">
                    <a16:creationId xmlns:a16="http://schemas.microsoft.com/office/drawing/2014/main" id="{43AF3612-6396-F5CC-FD1E-4707997A368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3" name="Freeform 57">
                <a:extLst>
                  <a:ext uri="{FF2B5EF4-FFF2-40B4-BE49-F238E27FC236}">
                    <a16:creationId xmlns:a16="http://schemas.microsoft.com/office/drawing/2014/main" id="{183863FF-D427-662B-CD88-C7DFD7A715C3}"/>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4" name="Freeform 58">
                <a:extLst>
                  <a:ext uri="{FF2B5EF4-FFF2-40B4-BE49-F238E27FC236}">
                    <a16:creationId xmlns:a16="http://schemas.microsoft.com/office/drawing/2014/main" id="{F99AB7AD-F2CB-6F66-9B9C-95B41E086F81}"/>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5" name="Freeform 59">
                <a:extLst>
                  <a:ext uri="{FF2B5EF4-FFF2-40B4-BE49-F238E27FC236}">
                    <a16:creationId xmlns:a16="http://schemas.microsoft.com/office/drawing/2014/main" id="{2814094F-C0F4-57EF-13BA-72FBEFC543DC}"/>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6" name="Freeform 60">
                <a:extLst>
                  <a:ext uri="{FF2B5EF4-FFF2-40B4-BE49-F238E27FC236}">
                    <a16:creationId xmlns:a16="http://schemas.microsoft.com/office/drawing/2014/main" id="{7F91A8CC-D926-5E90-4121-44A104818793}"/>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7" name="Freeform 61">
                <a:extLst>
                  <a:ext uri="{FF2B5EF4-FFF2-40B4-BE49-F238E27FC236}">
                    <a16:creationId xmlns:a16="http://schemas.microsoft.com/office/drawing/2014/main" id="{E3B166BD-8EA2-3BCC-79D6-DE44647C6A29}"/>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8" name="Freeform 62">
                <a:extLst>
                  <a:ext uri="{FF2B5EF4-FFF2-40B4-BE49-F238E27FC236}">
                    <a16:creationId xmlns:a16="http://schemas.microsoft.com/office/drawing/2014/main" id="{0AAFE65B-7EE6-2C15-61E9-E2B8DB0A16E4}"/>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9" name="Freeform 71">
                <a:extLst>
                  <a:ext uri="{FF2B5EF4-FFF2-40B4-BE49-F238E27FC236}">
                    <a16:creationId xmlns:a16="http://schemas.microsoft.com/office/drawing/2014/main" id="{3FDDC28D-BA5B-962F-7CA6-C95DB154814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Tree>
    <p:extLst>
      <p:ext uri="{BB962C8B-B14F-4D97-AF65-F5344CB8AC3E}">
        <p14:creationId xmlns:p14="http://schemas.microsoft.com/office/powerpoint/2010/main" val="1271073170"/>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图片占位5">
    <p:spTree>
      <p:nvGrpSpPr>
        <p:cNvPr id="1" name=""/>
        <p:cNvGrpSpPr/>
        <p:nvPr/>
      </p:nvGrpSpPr>
      <p:grpSpPr>
        <a:xfrm>
          <a:off x="0" y="0"/>
          <a:ext cx="0" cy="0"/>
          <a:chOff x="0" y="0"/>
          <a:chExt cx="0" cy="0"/>
        </a:xfrm>
      </p:grpSpPr>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332185" y="243569"/>
            <a:ext cx="6792638" cy="617518"/>
          </a:xfrm>
        </p:spPr>
        <p:txBody>
          <a:bodyPr>
            <a:normAutofit/>
          </a:bodyPr>
          <a:lstStyle>
            <a:lvl1pPr algn="l" defTabSz="685783" rtl="0" eaLnBrk="1" latinLnBrk="0" hangingPunct="1">
              <a:lnSpc>
                <a:spcPct val="90000"/>
              </a:lnSpc>
              <a:spcBef>
                <a:spcPct val="0"/>
              </a:spcBef>
              <a:buNone/>
              <a:defRPr lang="zh-CN" altLang="en-US" sz="18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p:nvGrpSpPr>
        <p:grpSpPr>
          <a:xfrm>
            <a:off x="396531" y="867990"/>
            <a:ext cx="1824770"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6754343" y="6394353"/>
            <a:ext cx="2057400" cy="292196"/>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2" name="图片占位符 1">
            <a:extLst>
              <a:ext uri="{FF2B5EF4-FFF2-40B4-BE49-F238E27FC236}">
                <a16:creationId xmlns:a16="http://schemas.microsoft.com/office/drawing/2014/main" id="{7931C1FA-5FE8-40DF-AC6E-9B6B0E4CC26F}"/>
              </a:ext>
            </a:extLst>
          </p:cNvPr>
          <p:cNvSpPr>
            <a:spLocks noGrp="1"/>
          </p:cNvSpPr>
          <p:nvPr>
            <p:ph type="pic" idx="10" hasCustomPrompt="1"/>
          </p:nvPr>
        </p:nvSpPr>
        <p:spPr>
          <a:xfrm>
            <a:off x="733451" y="1396022"/>
            <a:ext cx="1470248" cy="1957820"/>
          </a:xfrm>
        </p:spPr>
        <p:txBody>
          <a:bodyPr vert="horz" lIns="91440" tIns="45720" rIns="91440" bIns="45720" rtlCol="0" anchor="ctr">
            <a:normAutofit/>
          </a:bodyPr>
          <a:lstStyle>
            <a:lvl1pPr>
              <a:defRPr lang="zh-CN" altLang="en-US" sz="1500"/>
            </a:lvl1pPr>
          </a:lstStyle>
          <a:p>
            <a:pPr lvl="0" algn="ctr"/>
            <a:r>
              <a:rPr lang="zh-CN" altLang="en-US" dirty="0"/>
              <a:t>单击修改图片</a:t>
            </a:r>
          </a:p>
        </p:txBody>
      </p:sp>
      <p:sp>
        <p:nvSpPr>
          <p:cNvPr id="3" name="图片占位符 2">
            <a:extLst>
              <a:ext uri="{FF2B5EF4-FFF2-40B4-BE49-F238E27FC236}">
                <a16:creationId xmlns:a16="http://schemas.microsoft.com/office/drawing/2014/main" id="{C7AF3ED8-1DE9-44A2-B853-FD2803EEAA0D}"/>
              </a:ext>
            </a:extLst>
          </p:cNvPr>
          <p:cNvSpPr>
            <a:spLocks noGrp="1"/>
          </p:cNvSpPr>
          <p:nvPr>
            <p:ph type="pic" sz="quarter" idx="11" hasCustomPrompt="1"/>
          </p:nvPr>
        </p:nvSpPr>
        <p:spPr>
          <a:xfrm>
            <a:off x="2805756" y="1396022"/>
            <a:ext cx="1463956" cy="1957820"/>
          </a:xfrm>
          <a:prstGeom prst="rect">
            <a:avLst/>
          </a:prstGeom>
        </p:spPr>
        <p:txBody>
          <a:bodyPr vert="horz" lIns="91440" tIns="45720" rIns="91440" bIns="45720" rtlCol="0" anchor="ctr">
            <a:normAutofit/>
          </a:bodyPr>
          <a:lstStyle>
            <a:lvl1pPr>
              <a:defRPr lang="zh-CN" altLang="en-US" sz="1500"/>
            </a:lvl1pPr>
          </a:lstStyle>
          <a:p>
            <a:pPr lvl="0" algn="ctr"/>
            <a:r>
              <a:rPr lang="zh-CN" altLang="en-US" dirty="0"/>
              <a:t>单击修改图片</a:t>
            </a:r>
          </a:p>
        </p:txBody>
      </p:sp>
      <p:sp>
        <p:nvSpPr>
          <p:cNvPr id="4" name="图片占位符 3">
            <a:extLst>
              <a:ext uri="{FF2B5EF4-FFF2-40B4-BE49-F238E27FC236}">
                <a16:creationId xmlns:a16="http://schemas.microsoft.com/office/drawing/2014/main" id="{DB0BFE19-92E2-432D-9E06-36F2A8747397}"/>
              </a:ext>
            </a:extLst>
          </p:cNvPr>
          <p:cNvSpPr>
            <a:spLocks noGrp="1"/>
          </p:cNvSpPr>
          <p:nvPr>
            <p:ph type="pic" sz="quarter" idx="12" hasCustomPrompt="1"/>
          </p:nvPr>
        </p:nvSpPr>
        <p:spPr>
          <a:xfrm>
            <a:off x="4871764" y="1396022"/>
            <a:ext cx="1468364" cy="1957818"/>
          </a:xfrm>
          <a:prstGeom prst="rect">
            <a:avLst/>
          </a:prstGeom>
        </p:spPr>
        <p:txBody>
          <a:bodyPr vert="horz" lIns="91440" tIns="45720" rIns="91440" bIns="45720" rtlCol="0" anchor="ctr">
            <a:normAutofit/>
          </a:bodyPr>
          <a:lstStyle>
            <a:lvl1pPr>
              <a:defRPr lang="zh-CN" altLang="en-US" sz="1500"/>
            </a:lvl1pPr>
          </a:lstStyle>
          <a:p>
            <a:pPr lvl="0" algn="ctr"/>
            <a:r>
              <a:rPr lang="zh-CN" altLang="en-US" dirty="0"/>
              <a:t>单击修改图片</a:t>
            </a:r>
          </a:p>
        </p:txBody>
      </p:sp>
      <p:sp>
        <p:nvSpPr>
          <p:cNvPr id="5" name="图片占位符 4">
            <a:extLst>
              <a:ext uri="{FF2B5EF4-FFF2-40B4-BE49-F238E27FC236}">
                <a16:creationId xmlns:a16="http://schemas.microsoft.com/office/drawing/2014/main" id="{F6FF85A4-C3A0-4D0C-92AF-6F4762E6DED8}"/>
              </a:ext>
            </a:extLst>
          </p:cNvPr>
          <p:cNvSpPr>
            <a:spLocks noGrp="1"/>
          </p:cNvSpPr>
          <p:nvPr>
            <p:ph type="pic" sz="quarter" idx="13" hasCustomPrompt="1"/>
          </p:nvPr>
        </p:nvSpPr>
        <p:spPr>
          <a:xfrm>
            <a:off x="6942182" y="1396022"/>
            <a:ext cx="1468365" cy="1957820"/>
          </a:xfrm>
          <a:prstGeom prst="rect">
            <a:avLst/>
          </a:prstGeom>
        </p:spPr>
        <p:txBody>
          <a:bodyPr vert="horz" lIns="91440" tIns="45720" rIns="91440" bIns="45720" rtlCol="0" anchor="ctr">
            <a:normAutofit/>
          </a:bodyPr>
          <a:lstStyle>
            <a:lvl1pPr>
              <a:defRPr lang="zh-CN" altLang="en-US" sz="1500"/>
            </a:lvl1pPr>
          </a:lstStyle>
          <a:p>
            <a:pPr lvl="0" algn="ctr"/>
            <a:r>
              <a:rPr lang="zh-CN" altLang="en-US" dirty="0"/>
              <a:t>单击修改图片</a:t>
            </a:r>
          </a:p>
        </p:txBody>
      </p:sp>
      <p:grpSp>
        <p:nvGrpSpPr>
          <p:cNvPr id="6" name="组合 120">
            <a:extLst>
              <a:ext uri="{FF2B5EF4-FFF2-40B4-BE49-F238E27FC236}">
                <a16:creationId xmlns:a16="http://schemas.microsoft.com/office/drawing/2014/main" id="{A66B4BC2-A885-9C37-8066-40BCC9A973B9}"/>
              </a:ext>
            </a:extLst>
          </p:cNvPr>
          <p:cNvGrpSpPr/>
          <p:nvPr/>
        </p:nvGrpSpPr>
        <p:grpSpPr>
          <a:xfrm>
            <a:off x="7379496" y="329882"/>
            <a:ext cx="1512003" cy="444892"/>
            <a:chOff x="9556201" y="498129"/>
            <a:chExt cx="1993881" cy="586680"/>
          </a:xfrm>
        </p:grpSpPr>
        <p:grpSp>
          <p:nvGrpSpPr>
            <p:cNvPr id="7" name="组合 121">
              <a:extLst>
                <a:ext uri="{FF2B5EF4-FFF2-40B4-BE49-F238E27FC236}">
                  <a16:creationId xmlns:a16="http://schemas.microsoft.com/office/drawing/2014/main" id="{963AA1B6-471D-505E-454F-DC6EFA60C76F}"/>
                </a:ext>
              </a:extLst>
            </p:cNvPr>
            <p:cNvGrpSpPr/>
            <p:nvPr/>
          </p:nvGrpSpPr>
          <p:grpSpPr>
            <a:xfrm>
              <a:off x="10239376" y="968937"/>
              <a:ext cx="1307697" cy="96254"/>
              <a:chOff x="4616246" y="3878362"/>
              <a:chExt cx="5571416" cy="410087"/>
            </a:xfrm>
            <a:solidFill>
              <a:schemeClr val="tx1">
                <a:alpha val="80000"/>
              </a:schemeClr>
            </a:solidFill>
          </p:grpSpPr>
          <p:sp>
            <p:nvSpPr>
              <p:cNvPr id="45" name="Freeform 17">
                <a:extLst>
                  <a:ext uri="{FF2B5EF4-FFF2-40B4-BE49-F238E27FC236}">
                    <a16:creationId xmlns:a16="http://schemas.microsoft.com/office/drawing/2014/main" id="{DE1BC90A-2ACB-506F-9714-D29461E8283B}"/>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6" name="Freeform 18">
                <a:extLst>
                  <a:ext uri="{FF2B5EF4-FFF2-40B4-BE49-F238E27FC236}">
                    <a16:creationId xmlns:a16="http://schemas.microsoft.com/office/drawing/2014/main" id="{43DDAF3E-DB65-0BE3-207E-868276EFDDC2}"/>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7" name="Freeform 19">
                <a:extLst>
                  <a:ext uri="{FF2B5EF4-FFF2-40B4-BE49-F238E27FC236}">
                    <a16:creationId xmlns:a16="http://schemas.microsoft.com/office/drawing/2014/main" id="{7A423D7B-1327-7139-B2E9-185308010B1F}"/>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8" name="Freeform 20">
                <a:extLst>
                  <a:ext uri="{FF2B5EF4-FFF2-40B4-BE49-F238E27FC236}">
                    <a16:creationId xmlns:a16="http://schemas.microsoft.com/office/drawing/2014/main" id="{6595508E-2183-5D7F-2AA7-CC589B25C37F}"/>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9" name="Freeform 21">
                <a:extLst>
                  <a:ext uri="{FF2B5EF4-FFF2-40B4-BE49-F238E27FC236}">
                    <a16:creationId xmlns:a16="http://schemas.microsoft.com/office/drawing/2014/main" id="{C7856FA8-21A2-5E82-D1C5-168F18255677}"/>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0" name="Freeform 22">
                <a:extLst>
                  <a:ext uri="{FF2B5EF4-FFF2-40B4-BE49-F238E27FC236}">
                    <a16:creationId xmlns:a16="http://schemas.microsoft.com/office/drawing/2014/main" id="{CEC776BC-6D07-23FA-325D-07EEBEB7F8B7}"/>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1" name="Freeform 23">
                <a:extLst>
                  <a:ext uri="{FF2B5EF4-FFF2-40B4-BE49-F238E27FC236}">
                    <a16:creationId xmlns:a16="http://schemas.microsoft.com/office/drawing/2014/main" id="{5CC53C56-453E-45E6-7702-3BE0BB0970E9}"/>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2" name="Freeform 25">
                <a:extLst>
                  <a:ext uri="{FF2B5EF4-FFF2-40B4-BE49-F238E27FC236}">
                    <a16:creationId xmlns:a16="http://schemas.microsoft.com/office/drawing/2014/main" id="{6E63351D-87C6-4BD0-594B-6BA43D362A43}"/>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3" name="Freeform 27">
                <a:extLst>
                  <a:ext uri="{FF2B5EF4-FFF2-40B4-BE49-F238E27FC236}">
                    <a16:creationId xmlns:a16="http://schemas.microsoft.com/office/drawing/2014/main" id="{359A1880-BAF5-1A39-51CC-C1AB62CBB2FD}"/>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4" name="Freeform 29">
                <a:extLst>
                  <a:ext uri="{FF2B5EF4-FFF2-40B4-BE49-F238E27FC236}">
                    <a16:creationId xmlns:a16="http://schemas.microsoft.com/office/drawing/2014/main" id="{A5554EF6-5FF1-8D00-0115-B5D00CF64E2A}"/>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5" name="Freeform 30">
                <a:extLst>
                  <a:ext uri="{FF2B5EF4-FFF2-40B4-BE49-F238E27FC236}">
                    <a16:creationId xmlns:a16="http://schemas.microsoft.com/office/drawing/2014/main" id="{E8CEABB3-D831-6DE0-7703-2AC846E2F3FA}"/>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6" name="Freeform 31">
                <a:extLst>
                  <a:ext uri="{FF2B5EF4-FFF2-40B4-BE49-F238E27FC236}">
                    <a16:creationId xmlns:a16="http://schemas.microsoft.com/office/drawing/2014/main" id="{9A2B3AF0-94E8-BAFC-79D9-6525E2D5A99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7" name="Freeform 32">
                <a:extLst>
                  <a:ext uri="{FF2B5EF4-FFF2-40B4-BE49-F238E27FC236}">
                    <a16:creationId xmlns:a16="http://schemas.microsoft.com/office/drawing/2014/main" id="{7AB482F4-E7D8-A143-3B89-6285386E2B31}"/>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8" name="Freeform 33">
                <a:extLst>
                  <a:ext uri="{FF2B5EF4-FFF2-40B4-BE49-F238E27FC236}">
                    <a16:creationId xmlns:a16="http://schemas.microsoft.com/office/drawing/2014/main" id="{794B6F0B-BF2C-5C32-B5A5-3913B7AF232C}"/>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9" name="Freeform 34">
                <a:extLst>
                  <a:ext uri="{FF2B5EF4-FFF2-40B4-BE49-F238E27FC236}">
                    <a16:creationId xmlns:a16="http://schemas.microsoft.com/office/drawing/2014/main" id="{00CE9EAC-2F44-B94E-BF94-8E5DDFA5CE3F}"/>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0" name="Freeform 35">
                <a:extLst>
                  <a:ext uri="{FF2B5EF4-FFF2-40B4-BE49-F238E27FC236}">
                    <a16:creationId xmlns:a16="http://schemas.microsoft.com/office/drawing/2014/main" id="{CFABF702-0F69-BB40-EBFE-3F8D6CE17A19}"/>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8" name="组合 122">
              <a:extLst>
                <a:ext uri="{FF2B5EF4-FFF2-40B4-BE49-F238E27FC236}">
                  <a16:creationId xmlns:a16="http://schemas.microsoft.com/office/drawing/2014/main" id="{77AD28C7-A659-3094-AE90-260F26D800D1}"/>
                </a:ext>
              </a:extLst>
            </p:cNvPr>
            <p:cNvGrpSpPr/>
            <p:nvPr/>
          </p:nvGrpSpPr>
          <p:grpSpPr>
            <a:xfrm>
              <a:off x="10237120" y="539555"/>
              <a:ext cx="1312962" cy="375239"/>
              <a:chOff x="4606634" y="2048989"/>
              <a:chExt cx="5593843" cy="1598699"/>
            </a:xfrm>
            <a:solidFill>
              <a:schemeClr val="accent1">
                <a:alpha val="80000"/>
              </a:schemeClr>
            </a:solidFill>
          </p:grpSpPr>
          <p:sp>
            <p:nvSpPr>
              <p:cNvPr id="33" name="Freeform 9">
                <a:extLst>
                  <a:ext uri="{FF2B5EF4-FFF2-40B4-BE49-F238E27FC236}">
                    <a16:creationId xmlns:a16="http://schemas.microsoft.com/office/drawing/2014/main" id="{910228EC-2BF5-6161-DA9E-B9D3EB8ACB2A}"/>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4" name="Freeform 10">
                <a:extLst>
                  <a:ext uri="{FF2B5EF4-FFF2-40B4-BE49-F238E27FC236}">
                    <a16:creationId xmlns:a16="http://schemas.microsoft.com/office/drawing/2014/main" id="{44E7767B-C251-766E-BE68-B076E37204CE}"/>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5" name="Freeform 11">
                <a:extLst>
                  <a:ext uri="{FF2B5EF4-FFF2-40B4-BE49-F238E27FC236}">
                    <a16:creationId xmlns:a16="http://schemas.microsoft.com/office/drawing/2014/main" id="{A2DB18FC-49EC-DEBD-C5C9-468EA6F4F06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6" name="Freeform 12">
                <a:extLst>
                  <a:ext uri="{FF2B5EF4-FFF2-40B4-BE49-F238E27FC236}">
                    <a16:creationId xmlns:a16="http://schemas.microsoft.com/office/drawing/2014/main" id="{2137C77B-9CC4-9A3F-E3EC-24C7B30ADA19}"/>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7" name="Freeform 13">
                <a:extLst>
                  <a:ext uri="{FF2B5EF4-FFF2-40B4-BE49-F238E27FC236}">
                    <a16:creationId xmlns:a16="http://schemas.microsoft.com/office/drawing/2014/main" id="{4ABE8653-AD60-3656-0461-977F2FBA8835}"/>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8" name="Freeform 14">
                <a:extLst>
                  <a:ext uri="{FF2B5EF4-FFF2-40B4-BE49-F238E27FC236}">
                    <a16:creationId xmlns:a16="http://schemas.microsoft.com/office/drawing/2014/main" id="{16FA8F7D-B182-E9DD-4220-27A4D4341867}"/>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9" name="Freeform 15">
                <a:extLst>
                  <a:ext uri="{FF2B5EF4-FFF2-40B4-BE49-F238E27FC236}">
                    <a16:creationId xmlns:a16="http://schemas.microsoft.com/office/drawing/2014/main" id="{3497F213-96CD-8A13-53D7-9F0DD4A42F4C}"/>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0" name="Freeform 16">
                <a:extLst>
                  <a:ext uri="{FF2B5EF4-FFF2-40B4-BE49-F238E27FC236}">
                    <a16:creationId xmlns:a16="http://schemas.microsoft.com/office/drawing/2014/main" id="{47069F6F-DA9C-6DEB-F38B-4EF7CC7F507B}"/>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1" name="Freeform 24">
                <a:extLst>
                  <a:ext uri="{FF2B5EF4-FFF2-40B4-BE49-F238E27FC236}">
                    <a16:creationId xmlns:a16="http://schemas.microsoft.com/office/drawing/2014/main" id="{84BF928C-7D14-D345-842D-64F05C267354}"/>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2" name="Freeform 26">
                <a:extLst>
                  <a:ext uri="{FF2B5EF4-FFF2-40B4-BE49-F238E27FC236}">
                    <a16:creationId xmlns:a16="http://schemas.microsoft.com/office/drawing/2014/main" id="{BD6C98C7-0B06-7AD1-FA16-FA7EC67FA576}"/>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3" name="Freeform 28">
                <a:extLst>
                  <a:ext uri="{FF2B5EF4-FFF2-40B4-BE49-F238E27FC236}">
                    <a16:creationId xmlns:a16="http://schemas.microsoft.com/office/drawing/2014/main" id="{42E3BA1C-AD99-5FD3-FA1D-67142EAE15E5}"/>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4" name="Freeform 36">
                <a:extLst>
                  <a:ext uri="{FF2B5EF4-FFF2-40B4-BE49-F238E27FC236}">
                    <a16:creationId xmlns:a16="http://schemas.microsoft.com/office/drawing/2014/main" id="{D2781D5C-5F6A-93EC-7C39-B443525B4DC4}"/>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9" name="组合 123">
              <a:extLst>
                <a:ext uri="{FF2B5EF4-FFF2-40B4-BE49-F238E27FC236}">
                  <a16:creationId xmlns:a16="http://schemas.microsoft.com/office/drawing/2014/main" id="{5B0669B9-6B92-C690-E5CE-ED1802E113C7}"/>
                </a:ext>
              </a:extLst>
            </p:cNvPr>
            <p:cNvGrpSpPr/>
            <p:nvPr/>
          </p:nvGrpSpPr>
          <p:grpSpPr>
            <a:xfrm>
              <a:off x="9556201" y="498129"/>
              <a:ext cx="588050" cy="586680"/>
              <a:chOff x="2105799" y="20055838"/>
              <a:chExt cx="6748090" cy="6732363"/>
            </a:xfrm>
            <a:solidFill>
              <a:schemeClr val="accent1">
                <a:alpha val="80000"/>
              </a:schemeClr>
            </a:solidFill>
          </p:grpSpPr>
          <p:sp>
            <p:nvSpPr>
              <p:cNvPr id="10" name="Freeform 8">
                <a:extLst>
                  <a:ext uri="{FF2B5EF4-FFF2-40B4-BE49-F238E27FC236}">
                    <a16:creationId xmlns:a16="http://schemas.microsoft.com/office/drawing/2014/main" id="{446AAE6D-6F20-4CC9-3E39-87C86BFD5009}"/>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 name="Freeform 42">
                <a:extLst>
                  <a:ext uri="{FF2B5EF4-FFF2-40B4-BE49-F238E27FC236}">
                    <a16:creationId xmlns:a16="http://schemas.microsoft.com/office/drawing/2014/main" id="{0A4905A7-914F-80F5-8823-04F1A8D61FDE}"/>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 name="Freeform 43">
                <a:extLst>
                  <a:ext uri="{FF2B5EF4-FFF2-40B4-BE49-F238E27FC236}">
                    <a16:creationId xmlns:a16="http://schemas.microsoft.com/office/drawing/2014/main" id="{686D5F1C-60CD-6C35-864C-D8F1762D2E16}"/>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 name="Freeform 44">
                <a:extLst>
                  <a:ext uri="{FF2B5EF4-FFF2-40B4-BE49-F238E27FC236}">
                    <a16:creationId xmlns:a16="http://schemas.microsoft.com/office/drawing/2014/main" id="{6276F7CA-6FD8-01FC-45D1-BF8168093C0F}"/>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 name="Freeform 45">
                <a:extLst>
                  <a:ext uri="{FF2B5EF4-FFF2-40B4-BE49-F238E27FC236}">
                    <a16:creationId xmlns:a16="http://schemas.microsoft.com/office/drawing/2014/main" id="{DB4C8C8B-C530-04BF-6BB4-A617127FD0A7}"/>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 name="Freeform 46">
                <a:extLst>
                  <a:ext uri="{FF2B5EF4-FFF2-40B4-BE49-F238E27FC236}">
                    <a16:creationId xmlns:a16="http://schemas.microsoft.com/office/drawing/2014/main" id="{2C18A812-5CF7-31C5-2DBF-F3F74D6E655A}"/>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 name="Freeform 47">
                <a:extLst>
                  <a:ext uri="{FF2B5EF4-FFF2-40B4-BE49-F238E27FC236}">
                    <a16:creationId xmlns:a16="http://schemas.microsoft.com/office/drawing/2014/main" id="{B6FFA77D-8836-B3D1-E30B-C4E4E4315C37}"/>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 name="Freeform 48">
                <a:extLst>
                  <a:ext uri="{FF2B5EF4-FFF2-40B4-BE49-F238E27FC236}">
                    <a16:creationId xmlns:a16="http://schemas.microsoft.com/office/drawing/2014/main" id="{EDA98B3D-4D1D-79AB-6DA9-544085C14AD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8" name="Freeform 49">
                <a:extLst>
                  <a:ext uri="{FF2B5EF4-FFF2-40B4-BE49-F238E27FC236}">
                    <a16:creationId xmlns:a16="http://schemas.microsoft.com/office/drawing/2014/main" id="{F4B2FF09-6531-3200-A291-6B11A9AC3471}"/>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9" name="Freeform 50">
                <a:extLst>
                  <a:ext uri="{FF2B5EF4-FFF2-40B4-BE49-F238E27FC236}">
                    <a16:creationId xmlns:a16="http://schemas.microsoft.com/office/drawing/2014/main" id="{5E453785-9BA8-8D2D-1D8E-9E559442D5E5}"/>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0" name="Freeform 51">
                <a:extLst>
                  <a:ext uri="{FF2B5EF4-FFF2-40B4-BE49-F238E27FC236}">
                    <a16:creationId xmlns:a16="http://schemas.microsoft.com/office/drawing/2014/main" id="{501BE783-371F-7076-DA50-CAB51E01C748}"/>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1" name="Freeform 52">
                <a:extLst>
                  <a:ext uri="{FF2B5EF4-FFF2-40B4-BE49-F238E27FC236}">
                    <a16:creationId xmlns:a16="http://schemas.microsoft.com/office/drawing/2014/main" id="{7208F97E-9BDA-4F7E-527D-97CB9D6196D4}"/>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2" name="Freeform 53">
                <a:extLst>
                  <a:ext uri="{FF2B5EF4-FFF2-40B4-BE49-F238E27FC236}">
                    <a16:creationId xmlns:a16="http://schemas.microsoft.com/office/drawing/2014/main" id="{5D50F610-FDBF-D068-6B9C-544C726468E9}"/>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3" name="Freeform 54">
                <a:extLst>
                  <a:ext uri="{FF2B5EF4-FFF2-40B4-BE49-F238E27FC236}">
                    <a16:creationId xmlns:a16="http://schemas.microsoft.com/office/drawing/2014/main" id="{E222B1FE-7F79-6152-04C1-01DFF85183BF}"/>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4" name="Freeform 55">
                <a:extLst>
                  <a:ext uri="{FF2B5EF4-FFF2-40B4-BE49-F238E27FC236}">
                    <a16:creationId xmlns:a16="http://schemas.microsoft.com/office/drawing/2014/main" id="{8C656363-0FC4-44CD-9C86-3A39B7DB9F5A}"/>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5" name="Freeform 56">
                <a:extLst>
                  <a:ext uri="{FF2B5EF4-FFF2-40B4-BE49-F238E27FC236}">
                    <a16:creationId xmlns:a16="http://schemas.microsoft.com/office/drawing/2014/main" id="{ABDA51F4-C9E4-41E9-F49B-40A207AFF0B9}"/>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6" name="Freeform 57">
                <a:extLst>
                  <a:ext uri="{FF2B5EF4-FFF2-40B4-BE49-F238E27FC236}">
                    <a16:creationId xmlns:a16="http://schemas.microsoft.com/office/drawing/2014/main" id="{D160864D-7968-20D8-69AB-460E7C2A2E4C}"/>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7" name="Freeform 58">
                <a:extLst>
                  <a:ext uri="{FF2B5EF4-FFF2-40B4-BE49-F238E27FC236}">
                    <a16:creationId xmlns:a16="http://schemas.microsoft.com/office/drawing/2014/main" id="{722E00D8-4155-2BA8-2235-2D762AF95BB4}"/>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8" name="Freeform 59">
                <a:extLst>
                  <a:ext uri="{FF2B5EF4-FFF2-40B4-BE49-F238E27FC236}">
                    <a16:creationId xmlns:a16="http://schemas.microsoft.com/office/drawing/2014/main" id="{D8E57FB7-86EE-5F38-674C-42B3F1A4DA9A}"/>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9" name="Freeform 60">
                <a:extLst>
                  <a:ext uri="{FF2B5EF4-FFF2-40B4-BE49-F238E27FC236}">
                    <a16:creationId xmlns:a16="http://schemas.microsoft.com/office/drawing/2014/main" id="{1F57D809-F748-C76F-76E6-4C744D01DDE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30" name="Freeform 61">
                <a:extLst>
                  <a:ext uri="{FF2B5EF4-FFF2-40B4-BE49-F238E27FC236}">
                    <a16:creationId xmlns:a16="http://schemas.microsoft.com/office/drawing/2014/main" id="{2462C4E1-C6C9-E4E8-12F2-472F9F93590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31" name="Freeform 62">
                <a:extLst>
                  <a:ext uri="{FF2B5EF4-FFF2-40B4-BE49-F238E27FC236}">
                    <a16:creationId xmlns:a16="http://schemas.microsoft.com/office/drawing/2014/main" id="{6B096DAA-27D4-51D3-48A6-8F5A7D610360}"/>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32" name="Freeform 71">
                <a:extLst>
                  <a:ext uri="{FF2B5EF4-FFF2-40B4-BE49-F238E27FC236}">
                    <a16:creationId xmlns:a16="http://schemas.microsoft.com/office/drawing/2014/main" id="{8FACC779-A9B9-8680-BE31-999C2E0ADA4A}"/>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Tree>
    <p:extLst>
      <p:ext uri="{BB962C8B-B14F-4D97-AF65-F5344CB8AC3E}">
        <p14:creationId xmlns:p14="http://schemas.microsoft.com/office/powerpoint/2010/main" val="168377699"/>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图片占位6">
    <p:spTree>
      <p:nvGrpSpPr>
        <p:cNvPr id="1" name=""/>
        <p:cNvGrpSpPr/>
        <p:nvPr/>
      </p:nvGrpSpPr>
      <p:grpSpPr>
        <a:xfrm>
          <a:off x="0" y="0"/>
          <a:ext cx="0" cy="0"/>
          <a:chOff x="0" y="0"/>
          <a:chExt cx="0" cy="0"/>
        </a:xfrm>
      </p:grpSpPr>
      <p:grpSp>
        <p:nvGrpSpPr>
          <p:cNvPr id="177" name="组合 176">
            <a:extLst>
              <a:ext uri="{FF2B5EF4-FFF2-40B4-BE49-F238E27FC236}">
                <a16:creationId xmlns:a16="http://schemas.microsoft.com/office/drawing/2014/main" id="{6C8FB0F2-E609-4DAC-AB11-F95107BFE505}"/>
              </a:ext>
            </a:extLst>
          </p:cNvPr>
          <p:cNvGrpSpPr/>
          <p:nvPr/>
        </p:nvGrpSpPr>
        <p:grpSpPr>
          <a:xfrm>
            <a:off x="396531" y="867990"/>
            <a:ext cx="1824770"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6754343" y="6394353"/>
            <a:ext cx="2057400" cy="292196"/>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332185" y="243569"/>
            <a:ext cx="6792638" cy="617518"/>
          </a:xfrm>
        </p:spPr>
        <p:txBody>
          <a:bodyPr>
            <a:normAutofit/>
          </a:bodyPr>
          <a:lstStyle>
            <a:lvl1pPr algn="l" defTabSz="685783" rtl="0" eaLnBrk="1" latinLnBrk="0" hangingPunct="1">
              <a:lnSpc>
                <a:spcPct val="90000"/>
              </a:lnSpc>
              <a:spcBef>
                <a:spcPct val="0"/>
              </a:spcBef>
              <a:buNone/>
              <a:defRPr lang="zh-CN" altLang="en-US" sz="18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332188" y="944616"/>
            <a:ext cx="6792515" cy="381629"/>
          </a:xfrm>
        </p:spPr>
        <p:txBody>
          <a:bodyPr vert="horz" lIns="91440" tIns="45720" rIns="91440" bIns="45720" rtlCol="0" anchor="ctr">
            <a:normAutofit/>
          </a:bodyPr>
          <a:lstStyle>
            <a:lvl1pPr>
              <a:defRPr lang="zh-CN" altLang="en-US" sz="1500" b="1" dirty="0" smtClean="0">
                <a:solidFill>
                  <a:schemeClr val="tx1">
                    <a:lumMod val="75000"/>
                    <a:lumOff val="25000"/>
                  </a:schemeClr>
                </a:solidFill>
                <a:cs typeface="+mn-ea"/>
              </a:defRPr>
            </a:lvl1pPr>
          </a:lstStyle>
          <a:p>
            <a:pPr marL="257168" marR="0" lvl="0" indent="-257168"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2" name="图片占位符 1">
            <a:extLst>
              <a:ext uri="{FF2B5EF4-FFF2-40B4-BE49-F238E27FC236}">
                <a16:creationId xmlns:a16="http://schemas.microsoft.com/office/drawing/2014/main" id="{24439797-4BE0-4F81-A8CC-64A6D9187FF8}"/>
              </a:ext>
            </a:extLst>
          </p:cNvPr>
          <p:cNvSpPr>
            <a:spLocks noGrp="1"/>
          </p:cNvSpPr>
          <p:nvPr>
            <p:ph type="pic" sz="quarter" idx="11" hasCustomPrompt="1"/>
          </p:nvPr>
        </p:nvSpPr>
        <p:spPr>
          <a:xfrm>
            <a:off x="4718347" y="1821181"/>
            <a:ext cx="2800151"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p>
        </p:txBody>
      </p:sp>
      <p:grpSp>
        <p:nvGrpSpPr>
          <p:cNvPr id="4" name="组合 120">
            <a:extLst>
              <a:ext uri="{FF2B5EF4-FFF2-40B4-BE49-F238E27FC236}">
                <a16:creationId xmlns:a16="http://schemas.microsoft.com/office/drawing/2014/main" id="{91CCAD48-2946-B472-C12E-6E28512CBD1E}"/>
              </a:ext>
            </a:extLst>
          </p:cNvPr>
          <p:cNvGrpSpPr/>
          <p:nvPr/>
        </p:nvGrpSpPr>
        <p:grpSpPr>
          <a:xfrm>
            <a:off x="7379496" y="329882"/>
            <a:ext cx="1512003" cy="444892"/>
            <a:chOff x="9556201" y="498129"/>
            <a:chExt cx="1993881" cy="586680"/>
          </a:xfrm>
        </p:grpSpPr>
        <p:grpSp>
          <p:nvGrpSpPr>
            <p:cNvPr id="5" name="组合 121">
              <a:extLst>
                <a:ext uri="{FF2B5EF4-FFF2-40B4-BE49-F238E27FC236}">
                  <a16:creationId xmlns:a16="http://schemas.microsoft.com/office/drawing/2014/main" id="{25F0F131-5675-8B08-7743-9A2D2AEB1678}"/>
                </a:ext>
              </a:extLst>
            </p:cNvPr>
            <p:cNvGrpSpPr/>
            <p:nvPr/>
          </p:nvGrpSpPr>
          <p:grpSpPr>
            <a:xfrm>
              <a:off x="10239376" y="968937"/>
              <a:ext cx="1307697" cy="96254"/>
              <a:chOff x="4616246" y="3878362"/>
              <a:chExt cx="5571416" cy="410087"/>
            </a:xfrm>
            <a:solidFill>
              <a:schemeClr val="tx1">
                <a:alpha val="80000"/>
              </a:schemeClr>
            </a:solidFill>
          </p:grpSpPr>
          <p:sp>
            <p:nvSpPr>
              <p:cNvPr id="43" name="Freeform 17">
                <a:extLst>
                  <a:ext uri="{FF2B5EF4-FFF2-40B4-BE49-F238E27FC236}">
                    <a16:creationId xmlns:a16="http://schemas.microsoft.com/office/drawing/2014/main" id="{CE77AF1C-3DC5-1D7A-C68F-0D9ED099A5A9}"/>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4" name="Freeform 18">
                <a:extLst>
                  <a:ext uri="{FF2B5EF4-FFF2-40B4-BE49-F238E27FC236}">
                    <a16:creationId xmlns:a16="http://schemas.microsoft.com/office/drawing/2014/main" id="{2A4363F5-4AFF-B6B9-3009-FD019967BCCC}"/>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5" name="Freeform 19">
                <a:extLst>
                  <a:ext uri="{FF2B5EF4-FFF2-40B4-BE49-F238E27FC236}">
                    <a16:creationId xmlns:a16="http://schemas.microsoft.com/office/drawing/2014/main" id="{728037E5-5D31-A654-A836-58CED4CE73A3}"/>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6" name="Freeform 20">
                <a:extLst>
                  <a:ext uri="{FF2B5EF4-FFF2-40B4-BE49-F238E27FC236}">
                    <a16:creationId xmlns:a16="http://schemas.microsoft.com/office/drawing/2014/main" id="{4B5912A3-7015-19F9-1C30-3A5F7698518C}"/>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7" name="Freeform 21">
                <a:extLst>
                  <a:ext uri="{FF2B5EF4-FFF2-40B4-BE49-F238E27FC236}">
                    <a16:creationId xmlns:a16="http://schemas.microsoft.com/office/drawing/2014/main" id="{35607731-E40F-CA0D-0BCF-63EFD2E17804}"/>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8" name="Freeform 22">
                <a:extLst>
                  <a:ext uri="{FF2B5EF4-FFF2-40B4-BE49-F238E27FC236}">
                    <a16:creationId xmlns:a16="http://schemas.microsoft.com/office/drawing/2014/main" id="{889FC01C-09E1-B150-0002-FB9450D98AC9}"/>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9" name="Freeform 23">
                <a:extLst>
                  <a:ext uri="{FF2B5EF4-FFF2-40B4-BE49-F238E27FC236}">
                    <a16:creationId xmlns:a16="http://schemas.microsoft.com/office/drawing/2014/main" id="{57E2AF46-29F5-A7BC-8DBD-6F29548A18B6}"/>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0" name="Freeform 25">
                <a:extLst>
                  <a:ext uri="{FF2B5EF4-FFF2-40B4-BE49-F238E27FC236}">
                    <a16:creationId xmlns:a16="http://schemas.microsoft.com/office/drawing/2014/main" id="{4E02BD5E-5A26-58AB-A48B-89E6314597AE}"/>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1" name="Freeform 27">
                <a:extLst>
                  <a:ext uri="{FF2B5EF4-FFF2-40B4-BE49-F238E27FC236}">
                    <a16:creationId xmlns:a16="http://schemas.microsoft.com/office/drawing/2014/main" id="{BFA6C770-D158-F5B5-77A4-C2F2806718A3}"/>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2" name="Freeform 29">
                <a:extLst>
                  <a:ext uri="{FF2B5EF4-FFF2-40B4-BE49-F238E27FC236}">
                    <a16:creationId xmlns:a16="http://schemas.microsoft.com/office/drawing/2014/main" id="{92655463-59B9-9093-5F64-5526BD9A55BF}"/>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3" name="Freeform 30">
                <a:extLst>
                  <a:ext uri="{FF2B5EF4-FFF2-40B4-BE49-F238E27FC236}">
                    <a16:creationId xmlns:a16="http://schemas.microsoft.com/office/drawing/2014/main" id="{8717B236-7442-28BA-F73A-656E3067B33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4" name="Freeform 31">
                <a:extLst>
                  <a:ext uri="{FF2B5EF4-FFF2-40B4-BE49-F238E27FC236}">
                    <a16:creationId xmlns:a16="http://schemas.microsoft.com/office/drawing/2014/main" id="{B5A2EA29-DE59-C098-8285-1092937A34D0}"/>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5" name="Freeform 32">
                <a:extLst>
                  <a:ext uri="{FF2B5EF4-FFF2-40B4-BE49-F238E27FC236}">
                    <a16:creationId xmlns:a16="http://schemas.microsoft.com/office/drawing/2014/main" id="{14197DEC-CE56-19FB-169A-2BE55406CC0D}"/>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6" name="Freeform 33">
                <a:extLst>
                  <a:ext uri="{FF2B5EF4-FFF2-40B4-BE49-F238E27FC236}">
                    <a16:creationId xmlns:a16="http://schemas.microsoft.com/office/drawing/2014/main" id="{C8EE7022-5D51-7D72-2A51-5A4C154D8C4C}"/>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7" name="Freeform 34">
                <a:extLst>
                  <a:ext uri="{FF2B5EF4-FFF2-40B4-BE49-F238E27FC236}">
                    <a16:creationId xmlns:a16="http://schemas.microsoft.com/office/drawing/2014/main" id="{5FD05764-A47C-8B7E-A0DB-014AB17B9D5A}"/>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8" name="Freeform 35">
                <a:extLst>
                  <a:ext uri="{FF2B5EF4-FFF2-40B4-BE49-F238E27FC236}">
                    <a16:creationId xmlns:a16="http://schemas.microsoft.com/office/drawing/2014/main" id="{1EB9A5B5-C5DB-5D97-35D0-C0C2B79A4D7F}"/>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6" name="组合 122">
              <a:extLst>
                <a:ext uri="{FF2B5EF4-FFF2-40B4-BE49-F238E27FC236}">
                  <a16:creationId xmlns:a16="http://schemas.microsoft.com/office/drawing/2014/main" id="{AC82B306-EE6E-9D61-B934-130F10465DFA}"/>
                </a:ext>
              </a:extLst>
            </p:cNvPr>
            <p:cNvGrpSpPr/>
            <p:nvPr/>
          </p:nvGrpSpPr>
          <p:grpSpPr>
            <a:xfrm>
              <a:off x="10237120" y="539555"/>
              <a:ext cx="1312962" cy="375239"/>
              <a:chOff x="4606634" y="2048989"/>
              <a:chExt cx="5593843" cy="1598699"/>
            </a:xfrm>
            <a:solidFill>
              <a:schemeClr val="accent1">
                <a:alpha val="80000"/>
              </a:schemeClr>
            </a:solidFill>
          </p:grpSpPr>
          <p:sp>
            <p:nvSpPr>
              <p:cNvPr id="31" name="Freeform 9">
                <a:extLst>
                  <a:ext uri="{FF2B5EF4-FFF2-40B4-BE49-F238E27FC236}">
                    <a16:creationId xmlns:a16="http://schemas.microsoft.com/office/drawing/2014/main" id="{81360F50-6224-12B0-AE4D-2A584C9DB8C4}"/>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2" name="Freeform 10">
                <a:extLst>
                  <a:ext uri="{FF2B5EF4-FFF2-40B4-BE49-F238E27FC236}">
                    <a16:creationId xmlns:a16="http://schemas.microsoft.com/office/drawing/2014/main" id="{7E6A7180-23DD-BBD4-D08A-FE03A4CF0E57}"/>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3" name="Freeform 11">
                <a:extLst>
                  <a:ext uri="{FF2B5EF4-FFF2-40B4-BE49-F238E27FC236}">
                    <a16:creationId xmlns:a16="http://schemas.microsoft.com/office/drawing/2014/main" id="{6901D777-2EEB-976B-6D57-DD51E4C6880C}"/>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4" name="Freeform 12">
                <a:extLst>
                  <a:ext uri="{FF2B5EF4-FFF2-40B4-BE49-F238E27FC236}">
                    <a16:creationId xmlns:a16="http://schemas.microsoft.com/office/drawing/2014/main" id="{09C8590A-7E28-FA7B-2CB6-D2766185D919}"/>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5" name="Freeform 13">
                <a:extLst>
                  <a:ext uri="{FF2B5EF4-FFF2-40B4-BE49-F238E27FC236}">
                    <a16:creationId xmlns:a16="http://schemas.microsoft.com/office/drawing/2014/main" id="{50644880-FBF6-4AFB-6FC9-2DDCBBE9D257}"/>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6" name="Freeform 14">
                <a:extLst>
                  <a:ext uri="{FF2B5EF4-FFF2-40B4-BE49-F238E27FC236}">
                    <a16:creationId xmlns:a16="http://schemas.microsoft.com/office/drawing/2014/main" id="{C4819999-B529-A883-E3C7-8BE3C87A0804}"/>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7" name="Freeform 15">
                <a:extLst>
                  <a:ext uri="{FF2B5EF4-FFF2-40B4-BE49-F238E27FC236}">
                    <a16:creationId xmlns:a16="http://schemas.microsoft.com/office/drawing/2014/main" id="{F83611A7-E538-4309-C341-A00E331FF016}"/>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8" name="Freeform 16">
                <a:extLst>
                  <a:ext uri="{FF2B5EF4-FFF2-40B4-BE49-F238E27FC236}">
                    <a16:creationId xmlns:a16="http://schemas.microsoft.com/office/drawing/2014/main" id="{E91A5611-A0FD-091E-67D2-55B9AEADD08A}"/>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9" name="Freeform 24">
                <a:extLst>
                  <a:ext uri="{FF2B5EF4-FFF2-40B4-BE49-F238E27FC236}">
                    <a16:creationId xmlns:a16="http://schemas.microsoft.com/office/drawing/2014/main" id="{1EEAEB5A-C424-E2BB-48B4-22EF44C7BE25}"/>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0" name="Freeform 26">
                <a:extLst>
                  <a:ext uri="{FF2B5EF4-FFF2-40B4-BE49-F238E27FC236}">
                    <a16:creationId xmlns:a16="http://schemas.microsoft.com/office/drawing/2014/main" id="{86E06338-7A6A-5BCF-FEE3-ED7287FB4C45}"/>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1" name="Freeform 28">
                <a:extLst>
                  <a:ext uri="{FF2B5EF4-FFF2-40B4-BE49-F238E27FC236}">
                    <a16:creationId xmlns:a16="http://schemas.microsoft.com/office/drawing/2014/main" id="{DE7F5D94-346B-9802-1D8B-80A0901FE606}"/>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2" name="Freeform 36">
                <a:extLst>
                  <a:ext uri="{FF2B5EF4-FFF2-40B4-BE49-F238E27FC236}">
                    <a16:creationId xmlns:a16="http://schemas.microsoft.com/office/drawing/2014/main" id="{F6DDE584-B52A-2D94-6E19-60A927C6E71F}"/>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7" name="组合 123">
              <a:extLst>
                <a:ext uri="{FF2B5EF4-FFF2-40B4-BE49-F238E27FC236}">
                  <a16:creationId xmlns:a16="http://schemas.microsoft.com/office/drawing/2014/main" id="{1285CBB9-0C10-9A96-47E5-4D5C52B76A4C}"/>
                </a:ext>
              </a:extLst>
            </p:cNvPr>
            <p:cNvGrpSpPr/>
            <p:nvPr/>
          </p:nvGrpSpPr>
          <p:grpSpPr>
            <a:xfrm>
              <a:off x="9556201" y="498129"/>
              <a:ext cx="588050" cy="586680"/>
              <a:chOff x="2105799" y="20055838"/>
              <a:chExt cx="6748090" cy="6732363"/>
            </a:xfrm>
            <a:solidFill>
              <a:schemeClr val="accent1">
                <a:alpha val="80000"/>
              </a:schemeClr>
            </a:solidFill>
          </p:grpSpPr>
          <p:sp>
            <p:nvSpPr>
              <p:cNvPr id="8" name="Freeform 8">
                <a:extLst>
                  <a:ext uri="{FF2B5EF4-FFF2-40B4-BE49-F238E27FC236}">
                    <a16:creationId xmlns:a16="http://schemas.microsoft.com/office/drawing/2014/main" id="{46451999-E6E3-91D0-BC42-2CB5CDFC98C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9" name="Freeform 42">
                <a:extLst>
                  <a:ext uri="{FF2B5EF4-FFF2-40B4-BE49-F238E27FC236}">
                    <a16:creationId xmlns:a16="http://schemas.microsoft.com/office/drawing/2014/main" id="{984FAD5D-731D-5FB1-FBB6-E2651B2A30C3}"/>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 name="Freeform 43">
                <a:extLst>
                  <a:ext uri="{FF2B5EF4-FFF2-40B4-BE49-F238E27FC236}">
                    <a16:creationId xmlns:a16="http://schemas.microsoft.com/office/drawing/2014/main" id="{5FB6616B-9CCB-2ED1-35DE-E93933C68D26}"/>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 name="Freeform 44">
                <a:extLst>
                  <a:ext uri="{FF2B5EF4-FFF2-40B4-BE49-F238E27FC236}">
                    <a16:creationId xmlns:a16="http://schemas.microsoft.com/office/drawing/2014/main" id="{96D158A3-E77E-D343-960E-DBFF572EA606}"/>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 name="Freeform 45">
                <a:extLst>
                  <a:ext uri="{FF2B5EF4-FFF2-40B4-BE49-F238E27FC236}">
                    <a16:creationId xmlns:a16="http://schemas.microsoft.com/office/drawing/2014/main" id="{36A056DD-1F05-F591-BD11-13B62757F55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 name="Freeform 46">
                <a:extLst>
                  <a:ext uri="{FF2B5EF4-FFF2-40B4-BE49-F238E27FC236}">
                    <a16:creationId xmlns:a16="http://schemas.microsoft.com/office/drawing/2014/main" id="{08DE76A6-C90B-1EA6-5118-929358AD140F}"/>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 name="Freeform 47">
                <a:extLst>
                  <a:ext uri="{FF2B5EF4-FFF2-40B4-BE49-F238E27FC236}">
                    <a16:creationId xmlns:a16="http://schemas.microsoft.com/office/drawing/2014/main" id="{444B6B8C-B9E3-295B-CF2B-0CF636D24E2E}"/>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 name="Freeform 48">
                <a:extLst>
                  <a:ext uri="{FF2B5EF4-FFF2-40B4-BE49-F238E27FC236}">
                    <a16:creationId xmlns:a16="http://schemas.microsoft.com/office/drawing/2014/main" id="{90D5B3D8-9EFE-A32A-B56D-6AF0B7633211}"/>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 name="Freeform 49">
                <a:extLst>
                  <a:ext uri="{FF2B5EF4-FFF2-40B4-BE49-F238E27FC236}">
                    <a16:creationId xmlns:a16="http://schemas.microsoft.com/office/drawing/2014/main" id="{48D1BE68-3022-3060-DE9E-BF630C7D97C7}"/>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 name="Freeform 50">
                <a:extLst>
                  <a:ext uri="{FF2B5EF4-FFF2-40B4-BE49-F238E27FC236}">
                    <a16:creationId xmlns:a16="http://schemas.microsoft.com/office/drawing/2014/main" id="{A7C0B498-08FA-18CE-9551-D611255057C5}"/>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8" name="Freeform 51">
                <a:extLst>
                  <a:ext uri="{FF2B5EF4-FFF2-40B4-BE49-F238E27FC236}">
                    <a16:creationId xmlns:a16="http://schemas.microsoft.com/office/drawing/2014/main" id="{D1D5ECD7-BCAA-5D99-1712-C07BEE196902}"/>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9" name="Freeform 52">
                <a:extLst>
                  <a:ext uri="{FF2B5EF4-FFF2-40B4-BE49-F238E27FC236}">
                    <a16:creationId xmlns:a16="http://schemas.microsoft.com/office/drawing/2014/main" id="{640A4E34-1816-6A52-EB74-8A36DD793A62}"/>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0" name="Freeform 53">
                <a:extLst>
                  <a:ext uri="{FF2B5EF4-FFF2-40B4-BE49-F238E27FC236}">
                    <a16:creationId xmlns:a16="http://schemas.microsoft.com/office/drawing/2014/main" id="{ED5E7C01-EED3-88E4-9366-04CFE00CB32E}"/>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1" name="Freeform 54">
                <a:extLst>
                  <a:ext uri="{FF2B5EF4-FFF2-40B4-BE49-F238E27FC236}">
                    <a16:creationId xmlns:a16="http://schemas.microsoft.com/office/drawing/2014/main" id="{7B543D51-3D83-6BE2-BDC6-FD3D92109CE7}"/>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2" name="Freeform 55">
                <a:extLst>
                  <a:ext uri="{FF2B5EF4-FFF2-40B4-BE49-F238E27FC236}">
                    <a16:creationId xmlns:a16="http://schemas.microsoft.com/office/drawing/2014/main" id="{3714779F-2FCA-AC99-5EA0-4470D05D292D}"/>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3" name="Freeform 56">
                <a:extLst>
                  <a:ext uri="{FF2B5EF4-FFF2-40B4-BE49-F238E27FC236}">
                    <a16:creationId xmlns:a16="http://schemas.microsoft.com/office/drawing/2014/main" id="{2F9409CA-98FF-B8C5-990D-E821A586621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4" name="Freeform 57">
                <a:extLst>
                  <a:ext uri="{FF2B5EF4-FFF2-40B4-BE49-F238E27FC236}">
                    <a16:creationId xmlns:a16="http://schemas.microsoft.com/office/drawing/2014/main" id="{BD4CFF74-C3A4-4FC7-FE86-9DE0EF3CCFDC}"/>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5" name="Freeform 58">
                <a:extLst>
                  <a:ext uri="{FF2B5EF4-FFF2-40B4-BE49-F238E27FC236}">
                    <a16:creationId xmlns:a16="http://schemas.microsoft.com/office/drawing/2014/main" id="{2FCC7B40-1F00-962E-0641-02DABF798D3C}"/>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6" name="Freeform 59">
                <a:extLst>
                  <a:ext uri="{FF2B5EF4-FFF2-40B4-BE49-F238E27FC236}">
                    <a16:creationId xmlns:a16="http://schemas.microsoft.com/office/drawing/2014/main" id="{12F7ACA1-35C6-B0FB-AE89-FBD0DB299DCE}"/>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7" name="Freeform 60">
                <a:extLst>
                  <a:ext uri="{FF2B5EF4-FFF2-40B4-BE49-F238E27FC236}">
                    <a16:creationId xmlns:a16="http://schemas.microsoft.com/office/drawing/2014/main" id="{BE4E8EAA-BD86-E785-ECEC-55D0EE059954}"/>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8" name="Freeform 61">
                <a:extLst>
                  <a:ext uri="{FF2B5EF4-FFF2-40B4-BE49-F238E27FC236}">
                    <a16:creationId xmlns:a16="http://schemas.microsoft.com/office/drawing/2014/main" id="{EDDA0B20-4BBA-977A-B359-152142DD1187}"/>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9" name="Freeform 62">
                <a:extLst>
                  <a:ext uri="{FF2B5EF4-FFF2-40B4-BE49-F238E27FC236}">
                    <a16:creationId xmlns:a16="http://schemas.microsoft.com/office/drawing/2014/main" id="{C25DBEBE-7E95-B0AA-C48F-3A69465B9E91}"/>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30" name="Freeform 71">
                <a:extLst>
                  <a:ext uri="{FF2B5EF4-FFF2-40B4-BE49-F238E27FC236}">
                    <a16:creationId xmlns:a16="http://schemas.microsoft.com/office/drawing/2014/main" id="{791F58D6-9F18-9ADC-D212-32DA73BF471F}"/>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Tree>
    <p:extLst>
      <p:ext uri="{BB962C8B-B14F-4D97-AF65-F5344CB8AC3E}">
        <p14:creationId xmlns:p14="http://schemas.microsoft.com/office/powerpoint/2010/main" val="2176353344"/>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图片占位7">
    <p:spTree>
      <p:nvGrpSpPr>
        <p:cNvPr id="1" name=""/>
        <p:cNvGrpSpPr/>
        <p:nvPr/>
      </p:nvGrpSpPr>
      <p:grpSpPr>
        <a:xfrm>
          <a:off x="0" y="0"/>
          <a:ext cx="0" cy="0"/>
          <a:chOff x="0" y="0"/>
          <a:chExt cx="0" cy="0"/>
        </a:xfrm>
      </p:grpSpPr>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332185" y="243569"/>
            <a:ext cx="6792638" cy="617518"/>
          </a:xfrm>
        </p:spPr>
        <p:txBody>
          <a:bodyPr>
            <a:normAutofit/>
          </a:bodyPr>
          <a:lstStyle>
            <a:lvl1pPr algn="l" defTabSz="685783" rtl="0" eaLnBrk="1" latinLnBrk="0" hangingPunct="1">
              <a:lnSpc>
                <a:spcPct val="90000"/>
              </a:lnSpc>
              <a:spcBef>
                <a:spcPct val="0"/>
              </a:spcBef>
              <a:buNone/>
              <a:defRPr lang="zh-CN" altLang="en-US" sz="18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p:nvGrpSpPr>
        <p:grpSpPr>
          <a:xfrm>
            <a:off x="396531" y="867990"/>
            <a:ext cx="1824770"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6754343" y="6394353"/>
            <a:ext cx="2057400" cy="292196"/>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2" name="图片占位符 1">
            <a:extLst>
              <a:ext uri="{FF2B5EF4-FFF2-40B4-BE49-F238E27FC236}">
                <a16:creationId xmlns:a16="http://schemas.microsoft.com/office/drawing/2014/main" id="{E936D758-58FF-4E8C-86BD-EB1FD279A69D}"/>
              </a:ext>
            </a:extLst>
          </p:cNvPr>
          <p:cNvSpPr>
            <a:spLocks noGrp="1"/>
          </p:cNvSpPr>
          <p:nvPr>
            <p:ph type="pic" idx="10"/>
          </p:nvPr>
        </p:nvSpPr>
        <p:spPr>
          <a:xfrm>
            <a:off x="1909762" y="1186670"/>
            <a:ext cx="4628198" cy="2242330"/>
          </a:xfrm>
        </p:spPr>
        <p:txBody>
          <a:bodyPr/>
          <a:lstStyle/>
          <a:p>
            <a:r>
              <a:rPr lang="zh-CN" altLang="en-US"/>
              <a:t>单击图标添加图片</a:t>
            </a:r>
          </a:p>
        </p:txBody>
      </p:sp>
      <p:sp>
        <p:nvSpPr>
          <p:cNvPr id="3" name="图片占位符 2">
            <a:extLst>
              <a:ext uri="{FF2B5EF4-FFF2-40B4-BE49-F238E27FC236}">
                <a16:creationId xmlns:a16="http://schemas.microsoft.com/office/drawing/2014/main" id="{E5320648-7829-4F87-AE28-FE15F9A53BCF}"/>
              </a:ext>
            </a:extLst>
          </p:cNvPr>
          <p:cNvSpPr>
            <a:spLocks noGrp="1"/>
          </p:cNvSpPr>
          <p:nvPr>
            <p:ph type="pic" sz="quarter" idx="11"/>
          </p:nvPr>
        </p:nvSpPr>
        <p:spPr>
          <a:xfrm>
            <a:off x="1909763" y="3551651"/>
            <a:ext cx="2266950" cy="2401016"/>
          </a:xfrm>
          <a:prstGeom prst="rect">
            <a:avLst/>
          </a:prstGeom>
        </p:spPr>
        <p:txBody>
          <a:bodyPr/>
          <a:lstStyle/>
          <a:p>
            <a:r>
              <a:rPr lang="zh-CN" altLang="en-US"/>
              <a:t>单击图标添加图片</a:t>
            </a:r>
          </a:p>
        </p:txBody>
      </p:sp>
      <p:sp>
        <p:nvSpPr>
          <p:cNvPr id="4" name="图片占位符 3">
            <a:extLst>
              <a:ext uri="{FF2B5EF4-FFF2-40B4-BE49-F238E27FC236}">
                <a16:creationId xmlns:a16="http://schemas.microsoft.com/office/drawing/2014/main" id="{A979AC8D-DFBA-44CD-BCB5-C9CCA905B1FD}"/>
              </a:ext>
            </a:extLst>
          </p:cNvPr>
          <p:cNvSpPr>
            <a:spLocks noGrp="1"/>
          </p:cNvSpPr>
          <p:nvPr>
            <p:ph type="pic" sz="quarter" idx="12"/>
          </p:nvPr>
        </p:nvSpPr>
        <p:spPr>
          <a:xfrm>
            <a:off x="4270059" y="3550567"/>
            <a:ext cx="2267902" cy="2403201"/>
          </a:xfrm>
          <a:prstGeom prst="rect">
            <a:avLst/>
          </a:prstGeom>
        </p:spPr>
        <p:txBody>
          <a:bodyPr/>
          <a:lstStyle/>
          <a:p>
            <a:r>
              <a:rPr lang="zh-CN" altLang="en-US"/>
              <a:t>单击图标添加图片</a:t>
            </a:r>
          </a:p>
        </p:txBody>
      </p:sp>
      <p:sp>
        <p:nvSpPr>
          <p:cNvPr id="5" name="图片占位符 4">
            <a:extLst>
              <a:ext uri="{FF2B5EF4-FFF2-40B4-BE49-F238E27FC236}">
                <a16:creationId xmlns:a16="http://schemas.microsoft.com/office/drawing/2014/main" id="{B9DFBE81-F4AD-4D53-B8CE-49E335DF6821}"/>
              </a:ext>
            </a:extLst>
          </p:cNvPr>
          <p:cNvSpPr>
            <a:spLocks noGrp="1"/>
          </p:cNvSpPr>
          <p:nvPr>
            <p:ph type="pic" sz="quarter" idx="13"/>
          </p:nvPr>
        </p:nvSpPr>
        <p:spPr>
          <a:xfrm>
            <a:off x="6629400" y="1186670"/>
            <a:ext cx="1874520" cy="4767090"/>
          </a:xfrm>
          <a:prstGeom prst="rect">
            <a:avLst/>
          </a:prstGeom>
        </p:spPr>
        <p:txBody>
          <a:bodyPr/>
          <a:lstStyle/>
          <a:p>
            <a:r>
              <a:rPr lang="zh-CN" altLang="en-US"/>
              <a:t>单击图标添加图片</a:t>
            </a:r>
          </a:p>
        </p:txBody>
      </p:sp>
      <p:grpSp>
        <p:nvGrpSpPr>
          <p:cNvPr id="6" name="组合 120">
            <a:extLst>
              <a:ext uri="{FF2B5EF4-FFF2-40B4-BE49-F238E27FC236}">
                <a16:creationId xmlns:a16="http://schemas.microsoft.com/office/drawing/2014/main" id="{D9AC4124-004C-038D-329A-02DDAEA87003}"/>
              </a:ext>
            </a:extLst>
          </p:cNvPr>
          <p:cNvGrpSpPr/>
          <p:nvPr/>
        </p:nvGrpSpPr>
        <p:grpSpPr>
          <a:xfrm>
            <a:off x="7379496" y="329882"/>
            <a:ext cx="1512003" cy="444892"/>
            <a:chOff x="9556201" y="498129"/>
            <a:chExt cx="1993881" cy="586680"/>
          </a:xfrm>
        </p:grpSpPr>
        <p:grpSp>
          <p:nvGrpSpPr>
            <p:cNvPr id="7" name="组合 121">
              <a:extLst>
                <a:ext uri="{FF2B5EF4-FFF2-40B4-BE49-F238E27FC236}">
                  <a16:creationId xmlns:a16="http://schemas.microsoft.com/office/drawing/2014/main" id="{90193823-A84E-8366-B6A4-464C2E36FEB4}"/>
                </a:ext>
              </a:extLst>
            </p:cNvPr>
            <p:cNvGrpSpPr/>
            <p:nvPr/>
          </p:nvGrpSpPr>
          <p:grpSpPr>
            <a:xfrm>
              <a:off x="10239376" y="968937"/>
              <a:ext cx="1307697" cy="96254"/>
              <a:chOff x="4616246" y="3878362"/>
              <a:chExt cx="5571416" cy="410087"/>
            </a:xfrm>
            <a:solidFill>
              <a:schemeClr val="tx1">
                <a:alpha val="80000"/>
              </a:schemeClr>
            </a:solidFill>
          </p:grpSpPr>
          <p:sp>
            <p:nvSpPr>
              <p:cNvPr id="45" name="Freeform 17">
                <a:extLst>
                  <a:ext uri="{FF2B5EF4-FFF2-40B4-BE49-F238E27FC236}">
                    <a16:creationId xmlns:a16="http://schemas.microsoft.com/office/drawing/2014/main" id="{1A9464DA-937E-196F-F09E-8950788A97C9}"/>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6" name="Freeform 18">
                <a:extLst>
                  <a:ext uri="{FF2B5EF4-FFF2-40B4-BE49-F238E27FC236}">
                    <a16:creationId xmlns:a16="http://schemas.microsoft.com/office/drawing/2014/main" id="{8F5C0D90-CEE7-237D-AA82-F6B4B08C0644}"/>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7" name="Freeform 19">
                <a:extLst>
                  <a:ext uri="{FF2B5EF4-FFF2-40B4-BE49-F238E27FC236}">
                    <a16:creationId xmlns:a16="http://schemas.microsoft.com/office/drawing/2014/main" id="{9F4B0C79-6360-E944-8CE8-ADBB1E85804A}"/>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8" name="Freeform 20">
                <a:extLst>
                  <a:ext uri="{FF2B5EF4-FFF2-40B4-BE49-F238E27FC236}">
                    <a16:creationId xmlns:a16="http://schemas.microsoft.com/office/drawing/2014/main" id="{326B0ECA-A0CC-9EE9-9C66-65B3A996CFAE}"/>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9" name="Freeform 21">
                <a:extLst>
                  <a:ext uri="{FF2B5EF4-FFF2-40B4-BE49-F238E27FC236}">
                    <a16:creationId xmlns:a16="http://schemas.microsoft.com/office/drawing/2014/main" id="{83826BEE-08C3-7D36-3651-F80FED78BB46}"/>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0" name="Freeform 22">
                <a:extLst>
                  <a:ext uri="{FF2B5EF4-FFF2-40B4-BE49-F238E27FC236}">
                    <a16:creationId xmlns:a16="http://schemas.microsoft.com/office/drawing/2014/main" id="{0E7D13BD-F336-E39F-7554-E77A1213E8FF}"/>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1" name="Freeform 23">
                <a:extLst>
                  <a:ext uri="{FF2B5EF4-FFF2-40B4-BE49-F238E27FC236}">
                    <a16:creationId xmlns:a16="http://schemas.microsoft.com/office/drawing/2014/main" id="{6B93C634-3658-72B8-4315-5FCFAA12DA1D}"/>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2" name="Freeform 25">
                <a:extLst>
                  <a:ext uri="{FF2B5EF4-FFF2-40B4-BE49-F238E27FC236}">
                    <a16:creationId xmlns:a16="http://schemas.microsoft.com/office/drawing/2014/main" id="{320D47CB-B2F0-1DD3-8507-B3D6A0D1F2AA}"/>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3" name="Freeform 27">
                <a:extLst>
                  <a:ext uri="{FF2B5EF4-FFF2-40B4-BE49-F238E27FC236}">
                    <a16:creationId xmlns:a16="http://schemas.microsoft.com/office/drawing/2014/main" id="{9395F3A6-B6DB-0DC8-9B66-4EF881BBA832}"/>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4" name="Freeform 29">
                <a:extLst>
                  <a:ext uri="{FF2B5EF4-FFF2-40B4-BE49-F238E27FC236}">
                    <a16:creationId xmlns:a16="http://schemas.microsoft.com/office/drawing/2014/main" id="{E7927682-14A4-3E4C-A61F-C6D25D0D42EF}"/>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5" name="Freeform 30">
                <a:extLst>
                  <a:ext uri="{FF2B5EF4-FFF2-40B4-BE49-F238E27FC236}">
                    <a16:creationId xmlns:a16="http://schemas.microsoft.com/office/drawing/2014/main" id="{F54BE0D8-01B0-88CB-0149-649A895E1F8E}"/>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6" name="Freeform 31">
                <a:extLst>
                  <a:ext uri="{FF2B5EF4-FFF2-40B4-BE49-F238E27FC236}">
                    <a16:creationId xmlns:a16="http://schemas.microsoft.com/office/drawing/2014/main" id="{F743DFAF-3EA5-E398-5FDA-94C040DE33EA}"/>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7" name="Freeform 32">
                <a:extLst>
                  <a:ext uri="{FF2B5EF4-FFF2-40B4-BE49-F238E27FC236}">
                    <a16:creationId xmlns:a16="http://schemas.microsoft.com/office/drawing/2014/main" id="{BDACE7EC-AE75-EB2E-AC31-02CD62222207}"/>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8" name="Freeform 33">
                <a:extLst>
                  <a:ext uri="{FF2B5EF4-FFF2-40B4-BE49-F238E27FC236}">
                    <a16:creationId xmlns:a16="http://schemas.microsoft.com/office/drawing/2014/main" id="{03B84B5E-E943-584F-321F-1FDF3F9D0202}"/>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9" name="Freeform 34">
                <a:extLst>
                  <a:ext uri="{FF2B5EF4-FFF2-40B4-BE49-F238E27FC236}">
                    <a16:creationId xmlns:a16="http://schemas.microsoft.com/office/drawing/2014/main" id="{5673B2EB-A739-5FDB-789D-4902E4B9DFA7}"/>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0" name="Freeform 35">
                <a:extLst>
                  <a:ext uri="{FF2B5EF4-FFF2-40B4-BE49-F238E27FC236}">
                    <a16:creationId xmlns:a16="http://schemas.microsoft.com/office/drawing/2014/main" id="{E959D38D-0E83-F056-C174-FD2D9C222BF3}"/>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8" name="组合 122">
              <a:extLst>
                <a:ext uri="{FF2B5EF4-FFF2-40B4-BE49-F238E27FC236}">
                  <a16:creationId xmlns:a16="http://schemas.microsoft.com/office/drawing/2014/main" id="{9AA17189-DA01-6C70-A42A-F0351B083DF8}"/>
                </a:ext>
              </a:extLst>
            </p:cNvPr>
            <p:cNvGrpSpPr/>
            <p:nvPr/>
          </p:nvGrpSpPr>
          <p:grpSpPr>
            <a:xfrm>
              <a:off x="10237120" y="539555"/>
              <a:ext cx="1312962" cy="375239"/>
              <a:chOff x="4606634" y="2048989"/>
              <a:chExt cx="5593843" cy="1598699"/>
            </a:xfrm>
            <a:solidFill>
              <a:schemeClr val="accent1">
                <a:alpha val="80000"/>
              </a:schemeClr>
            </a:solidFill>
          </p:grpSpPr>
          <p:sp>
            <p:nvSpPr>
              <p:cNvPr id="33" name="Freeform 9">
                <a:extLst>
                  <a:ext uri="{FF2B5EF4-FFF2-40B4-BE49-F238E27FC236}">
                    <a16:creationId xmlns:a16="http://schemas.microsoft.com/office/drawing/2014/main" id="{A775521C-DE02-78A2-8413-715A29BF4F83}"/>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4" name="Freeform 10">
                <a:extLst>
                  <a:ext uri="{FF2B5EF4-FFF2-40B4-BE49-F238E27FC236}">
                    <a16:creationId xmlns:a16="http://schemas.microsoft.com/office/drawing/2014/main" id="{B26907B5-A4BC-F21B-BFB5-ABDD94FA9552}"/>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5" name="Freeform 11">
                <a:extLst>
                  <a:ext uri="{FF2B5EF4-FFF2-40B4-BE49-F238E27FC236}">
                    <a16:creationId xmlns:a16="http://schemas.microsoft.com/office/drawing/2014/main" id="{95B7486B-CA12-AB64-379C-EE36F2A7B39B}"/>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6" name="Freeform 12">
                <a:extLst>
                  <a:ext uri="{FF2B5EF4-FFF2-40B4-BE49-F238E27FC236}">
                    <a16:creationId xmlns:a16="http://schemas.microsoft.com/office/drawing/2014/main" id="{AD45A94B-4184-BBA7-E573-F357007375FD}"/>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7" name="Freeform 13">
                <a:extLst>
                  <a:ext uri="{FF2B5EF4-FFF2-40B4-BE49-F238E27FC236}">
                    <a16:creationId xmlns:a16="http://schemas.microsoft.com/office/drawing/2014/main" id="{D804DD74-1597-AA1B-33BC-38A25FF44D47}"/>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8" name="Freeform 14">
                <a:extLst>
                  <a:ext uri="{FF2B5EF4-FFF2-40B4-BE49-F238E27FC236}">
                    <a16:creationId xmlns:a16="http://schemas.microsoft.com/office/drawing/2014/main" id="{1303DEF7-8EA4-55FD-43CB-445CA0440E3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9" name="Freeform 15">
                <a:extLst>
                  <a:ext uri="{FF2B5EF4-FFF2-40B4-BE49-F238E27FC236}">
                    <a16:creationId xmlns:a16="http://schemas.microsoft.com/office/drawing/2014/main" id="{159E25E6-8EB0-26A0-BAF3-F4DF60C9343F}"/>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0" name="Freeform 16">
                <a:extLst>
                  <a:ext uri="{FF2B5EF4-FFF2-40B4-BE49-F238E27FC236}">
                    <a16:creationId xmlns:a16="http://schemas.microsoft.com/office/drawing/2014/main" id="{41397F04-C467-4D28-22C0-8487B3438C07}"/>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1" name="Freeform 24">
                <a:extLst>
                  <a:ext uri="{FF2B5EF4-FFF2-40B4-BE49-F238E27FC236}">
                    <a16:creationId xmlns:a16="http://schemas.microsoft.com/office/drawing/2014/main" id="{67513472-EBC0-E623-E179-6FF015CB7162}"/>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2" name="Freeform 26">
                <a:extLst>
                  <a:ext uri="{FF2B5EF4-FFF2-40B4-BE49-F238E27FC236}">
                    <a16:creationId xmlns:a16="http://schemas.microsoft.com/office/drawing/2014/main" id="{DD21BC61-95D7-2BD5-D2F6-4356F381B871}"/>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3" name="Freeform 28">
                <a:extLst>
                  <a:ext uri="{FF2B5EF4-FFF2-40B4-BE49-F238E27FC236}">
                    <a16:creationId xmlns:a16="http://schemas.microsoft.com/office/drawing/2014/main" id="{0A416CC1-7BE4-7D70-4C98-C9D042FADA8A}"/>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4" name="Freeform 36">
                <a:extLst>
                  <a:ext uri="{FF2B5EF4-FFF2-40B4-BE49-F238E27FC236}">
                    <a16:creationId xmlns:a16="http://schemas.microsoft.com/office/drawing/2014/main" id="{2C8610A4-269E-260A-F204-0CE2E16D0469}"/>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9" name="组合 123">
              <a:extLst>
                <a:ext uri="{FF2B5EF4-FFF2-40B4-BE49-F238E27FC236}">
                  <a16:creationId xmlns:a16="http://schemas.microsoft.com/office/drawing/2014/main" id="{F16BDAEA-B391-B5E8-D58A-E008FEFF9C00}"/>
                </a:ext>
              </a:extLst>
            </p:cNvPr>
            <p:cNvGrpSpPr/>
            <p:nvPr/>
          </p:nvGrpSpPr>
          <p:grpSpPr>
            <a:xfrm>
              <a:off x="9556201" y="498129"/>
              <a:ext cx="588050" cy="586680"/>
              <a:chOff x="2105799" y="20055838"/>
              <a:chExt cx="6748090" cy="6732363"/>
            </a:xfrm>
            <a:solidFill>
              <a:schemeClr val="accent1">
                <a:alpha val="80000"/>
              </a:schemeClr>
            </a:solidFill>
          </p:grpSpPr>
          <p:sp>
            <p:nvSpPr>
              <p:cNvPr id="10" name="Freeform 8">
                <a:extLst>
                  <a:ext uri="{FF2B5EF4-FFF2-40B4-BE49-F238E27FC236}">
                    <a16:creationId xmlns:a16="http://schemas.microsoft.com/office/drawing/2014/main" id="{89C27499-7076-A20E-2AAD-5589FF5850DF}"/>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 name="Freeform 42">
                <a:extLst>
                  <a:ext uri="{FF2B5EF4-FFF2-40B4-BE49-F238E27FC236}">
                    <a16:creationId xmlns:a16="http://schemas.microsoft.com/office/drawing/2014/main" id="{1D19810D-B3D6-6B2E-5C96-926523D9586A}"/>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 name="Freeform 43">
                <a:extLst>
                  <a:ext uri="{FF2B5EF4-FFF2-40B4-BE49-F238E27FC236}">
                    <a16:creationId xmlns:a16="http://schemas.microsoft.com/office/drawing/2014/main" id="{594848E7-3D77-808D-5689-4D588998A6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 name="Freeform 44">
                <a:extLst>
                  <a:ext uri="{FF2B5EF4-FFF2-40B4-BE49-F238E27FC236}">
                    <a16:creationId xmlns:a16="http://schemas.microsoft.com/office/drawing/2014/main" id="{CE5EBCD5-E9F4-6871-9DDB-46889A1A36C9}"/>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 name="Freeform 45">
                <a:extLst>
                  <a:ext uri="{FF2B5EF4-FFF2-40B4-BE49-F238E27FC236}">
                    <a16:creationId xmlns:a16="http://schemas.microsoft.com/office/drawing/2014/main" id="{313D14B2-1509-60D5-1650-AF381FBC050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 name="Freeform 46">
                <a:extLst>
                  <a:ext uri="{FF2B5EF4-FFF2-40B4-BE49-F238E27FC236}">
                    <a16:creationId xmlns:a16="http://schemas.microsoft.com/office/drawing/2014/main" id="{7566454C-7EAE-723F-32DB-64170312DD5A}"/>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 name="Freeform 47">
                <a:extLst>
                  <a:ext uri="{FF2B5EF4-FFF2-40B4-BE49-F238E27FC236}">
                    <a16:creationId xmlns:a16="http://schemas.microsoft.com/office/drawing/2014/main" id="{7532ABE2-9BB6-AD66-D125-6AA79A6AEA9C}"/>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 name="Freeform 48">
                <a:extLst>
                  <a:ext uri="{FF2B5EF4-FFF2-40B4-BE49-F238E27FC236}">
                    <a16:creationId xmlns:a16="http://schemas.microsoft.com/office/drawing/2014/main" id="{ED507A04-A670-57A4-8885-C64B37FC367E}"/>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8" name="Freeform 49">
                <a:extLst>
                  <a:ext uri="{FF2B5EF4-FFF2-40B4-BE49-F238E27FC236}">
                    <a16:creationId xmlns:a16="http://schemas.microsoft.com/office/drawing/2014/main" id="{1B8C4044-8075-EEC2-D13D-7943673AE92F}"/>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9" name="Freeform 50">
                <a:extLst>
                  <a:ext uri="{FF2B5EF4-FFF2-40B4-BE49-F238E27FC236}">
                    <a16:creationId xmlns:a16="http://schemas.microsoft.com/office/drawing/2014/main" id="{6C836C8E-0E64-1825-9526-8270EC3E27B0}"/>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0" name="Freeform 51">
                <a:extLst>
                  <a:ext uri="{FF2B5EF4-FFF2-40B4-BE49-F238E27FC236}">
                    <a16:creationId xmlns:a16="http://schemas.microsoft.com/office/drawing/2014/main" id="{0321C1B0-48CB-7898-D343-2763C6AFD32D}"/>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1" name="Freeform 52">
                <a:extLst>
                  <a:ext uri="{FF2B5EF4-FFF2-40B4-BE49-F238E27FC236}">
                    <a16:creationId xmlns:a16="http://schemas.microsoft.com/office/drawing/2014/main" id="{DF140DD2-C752-BF1E-4F1F-9C5A5BE3A3BC}"/>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2" name="Freeform 53">
                <a:extLst>
                  <a:ext uri="{FF2B5EF4-FFF2-40B4-BE49-F238E27FC236}">
                    <a16:creationId xmlns:a16="http://schemas.microsoft.com/office/drawing/2014/main" id="{B7FED709-8BD1-6F82-CFC2-6F610A661027}"/>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3" name="Freeform 54">
                <a:extLst>
                  <a:ext uri="{FF2B5EF4-FFF2-40B4-BE49-F238E27FC236}">
                    <a16:creationId xmlns:a16="http://schemas.microsoft.com/office/drawing/2014/main" id="{9AAC4118-D4FC-02FA-F69B-4468A58C1D15}"/>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4" name="Freeform 55">
                <a:extLst>
                  <a:ext uri="{FF2B5EF4-FFF2-40B4-BE49-F238E27FC236}">
                    <a16:creationId xmlns:a16="http://schemas.microsoft.com/office/drawing/2014/main" id="{CE5D7E03-D257-D2D3-524D-F9632733824E}"/>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5" name="Freeform 56">
                <a:extLst>
                  <a:ext uri="{FF2B5EF4-FFF2-40B4-BE49-F238E27FC236}">
                    <a16:creationId xmlns:a16="http://schemas.microsoft.com/office/drawing/2014/main" id="{E3819FDF-C93F-3554-0504-A6B8DD7C62CD}"/>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6" name="Freeform 57">
                <a:extLst>
                  <a:ext uri="{FF2B5EF4-FFF2-40B4-BE49-F238E27FC236}">
                    <a16:creationId xmlns:a16="http://schemas.microsoft.com/office/drawing/2014/main" id="{853F6060-838B-A9A8-7311-5CA9EEAEC1B1}"/>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7" name="Freeform 58">
                <a:extLst>
                  <a:ext uri="{FF2B5EF4-FFF2-40B4-BE49-F238E27FC236}">
                    <a16:creationId xmlns:a16="http://schemas.microsoft.com/office/drawing/2014/main" id="{DCAB727C-5552-5A94-B1AD-366C8F32753F}"/>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8" name="Freeform 59">
                <a:extLst>
                  <a:ext uri="{FF2B5EF4-FFF2-40B4-BE49-F238E27FC236}">
                    <a16:creationId xmlns:a16="http://schemas.microsoft.com/office/drawing/2014/main" id="{792ECFD0-0A9F-74A6-C876-3D2AF65176D8}"/>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9" name="Freeform 60">
                <a:extLst>
                  <a:ext uri="{FF2B5EF4-FFF2-40B4-BE49-F238E27FC236}">
                    <a16:creationId xmlns:a16="http://schemas.microsoft.com/office/drawing/2014/main" id="{A6218E44-5432-3F52-F121-1566FD6ADDCC}"/>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30" name="Freeform 61">
                <a:extLst>
                  <a:ext uri="{FF2B5EF4-FFF2-40B4-BE49-F238E27FC236}">
                    <a16:creationId xmlns:a16="http://schemas.microsoft.com/office/drawing/2014/main" id="{A809A185-602F-7F3F-8021-17ECFC56CB6E}"/>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31" name="Freeform 62">
                <a:extLst>
                  <a:ext uri="{FF2B5EF4-FFF2-40B4-BE49-F238E27FC236}">
                    <a16:creationId xmlns:a16="http://schemas.microsoft.com/office/drawing/2014/main" id="{5FD98A47-8B27-A975-B6B3-B5C3410B2F15}"/>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32" name="Freeform 71">
                <a:extLst>
                  <a:ext uri="{FF2B5EF4-FFF2-40B4-BE49-F238E27FC236}">
                    <a16:creationId xmlns:a16="http://schemas.microsoft.com/office/drawing/2014/main" id="{39554743-223A-692E-ACDE-E56149DA83E8}"/>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Tree>
    <p:extLst>
      <p:ext uri="{BB962C8B-B14F-4D97-AF65-F5344CB8AC3E}">
        <p14:creationId xmlns:p14="http://schemas.microsoft.com/office/powerpoint/2010/main" val="105695779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图片占位8">
    <p:spTree>
      <p:nvGrpSpPr>
        <p:cNvPr id="1" name=""/>
        <p:cNvGrpSpPr/>
        <p:nvPr/>
      </p:nvGrpSpPr>
      <p:grpSpPr>
        <a:xfrm>
          <a:off x="0" y="0"/>
          <a:ext cx="0" cy="0"/>
          <a:chOff x="0" y="0"/>
          <a:chExt cx="0" cy="0"/>
        </a:xfrm>
      </p:grpSpPr>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332185" y="243569"/>
            <a:ext cx="6792638" cy="617518"/>
          </a:xfrm>
        </p:spPr>
        <p:txBody>
          <a:bodyPr>
            <a:normAutofit/>
          </a:bodyPr>
          <a:lstStyle>
            <a:lvl1pPr algn="l" defTabSz="685783" rtl="0" eaLnBrk="1" latinLnBrk="0" hangingPunct="1">
              <a:lnSpc>
                <a:spcPct val="90000"/>
              </a:lnSpc>
              <a:spcBef>
                <a:spcPct val="0"/>
              </a:spcBef>
              <a:buNone/>
              <a:defRPr lang="zh-CN" altLang="en-US" sz="18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p:nvGrpSpPr>
        <p:grpSpPr>
          <a:xfrm>
            <a:off x="396531" y="867990"/>
            <a:ext cx="1824770"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6754343" y="6394353"/>
            <a:ext cx="2057400" cy="292196"/>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2" name="图片占位符 1">
            <a:extLst>
              <a:ext uri="{FF2B5EF4-FFF2-40B4-BE49-F238E27FC236}">
                <a16:creationId xmlns:a16="http://schemas.microsoft.com/office/drawing/2014/main" id="{D35FCF2F-C01A-4F00-99E1-57D953605B1F}"/>
              </a:ext>
            </a:extLst>
          </p:cNvPr>
          <p:cNvSpPr>
            <a:spLocks noGrp="1"/>
          </p:cNvSpPr>
          <p:nvPr>
            <p:ph type="pic" idx="10"/>
          </p:nvPr>
        </p:nvSpPr>
        <p:spPr>
          <a:xfrm>
            <a:off x="4220741" y="1131849"/>
            <a:ext cx="1789771" cy="5157440"/>
          </a:xfrm>
          <a:prstGeom prst="roundRect">
            <a:avLst>
              <a:gd name="adj" fmla="val 10149"/>
            </a:avLst>
          </a:prstGeom>
        </p:spPr>
        <p:txBody>
          <a:bodyPr anchor="ctr"/>
          <a:lstStyle/>
          <a:p>
            <a:r>
              <a:rPr lang="zh-CN" altLang="en-US"/>
              <a:t>单击图标添加图片</a:t>
            </a:r>
          </a:p>
        </p:txBody>
      </p:sp>
      <p:grpSp>
        <p:nvGrpSpPr>
          <p:cNvPr id="3" name="组合 120">
            <a:extLst>
              <a:ext uri="{FF2B5EF4-FFF2-40B4-BE49-F238E27FC236}">
                <a16:creationId xmlns:a16="http://schemas.microsoft.com/office/drawing/2014/main" id="{4708580E-C505-8059-14E2-6590E72DB404}"/>
              </a:ext>
            </a:extLst>
          </p:cNvPr>
          <p:cNvGrpSpPr/>
          <p:nvPr/>
        </p:nvGrpSpPr>
        <p:grpSpPr>
          <a:xfrm>
            <a:off x="7379496" y="329882"/>
            <a:ext cx="1512003" cy="444892"/>
            <a:chOff x="9556201" y="498129"/>
            <a:chExt cx="1993881" cy="586680"/>
          </a:xfrm>
        </p:grpSpPr>
        <p:grpSp>
          <p:nvGrpSpPr>
            <p:cNvPr id="4" name="组合 121">
              <a:extLst>
                <a:ext uri="{FF2B5EF4-FFF2-40B4-BE49-F238E27FC236}">
                  <a16:creationId xmlns:a16="http://schemas.microsoft.com/office/drawing/2014/main" id="{65698CC0-4CA0-DE51-AFE1-8CF0B5B6BB3F}"/>
                </a:ext>
              </a:extLst>
            </p:cNvPr>
            <p:cNvGrpSpPr/>
            <p:nvPr/>
          </p:nvGrpSpPr>
          <p:grpSpPr>
            <a:xfrm>
              <a:off x="10239376" y="968937"/>
              <a:ext cx="1307697" cy="96254"/>
              <a:chOff x="4616246" y="3878362"/>
              <a:chExt cx="5571416" cy="410087"/>
            </a:xfrm>
            <a:solidFill>
              <a:schemeClr val="tx1">
                <a:alpha val="80000"/>
              </a:schemeClr>
            </a:solidFill>
          </p:grpSpPr>
          <p:sp>
            <p:nvSpPr>
              <p:cNvPr id="42" name="Freeform 17">
                <a:extLst>
                  <a:ext uri="{FF2B5EF4-FFF2-40B4-BE49-F238E27FC236}">
                    <a16:creationId xmlns:a16="http://schemas.microsoft.com/office/drawing/2014/main" id="{215FE4E2-0EA8-0F45-FC1D-BF088B3D83BE}"/>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3" name="Freeform 18">
                <a:extLst>
                  <a:ext uri="{FF2B5EF4-FFF2-40B4-BE49-F238E27FC236}">
                    <a16:creationId xmlns:a16="http://schemas.microsoft.com/office/drawing/2014/main" id="{19EEF6BE-5E96-D0B4-EFF5-7AB4A9B55EA2}"/>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4" name="Freeform 19">
                <a:extLst>
                  <a:ext uri="{FF2B5EF4-FFF2-40B4-BE49-F238E27FC236}">
                    <a16:creationId xmlns:a16="http://schemas.microsoft.com/office/drawing/2014/main" id="{A8123DF3-114E-3B0F-2FF1-424416B04A12}"/>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5" name="Freeform 20">
                <a:extLst>
                  <a:ext uri="{FF2B5EF4-FFF2-40B4-BE49-F238E27FC236}">
                    <a16:creationId xmlns:a16="http://schemas.microsoft.com/office/drawing/2014/main" id="{FA914C84-4E5D-DAD8-742F-899CAC7927F4}"/>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6" name="Freeform 21">
                <a:extLst>
                  <a:ext uri="{FF2B5EF4-FFF2-40B4-BE49-F238E27FC236}">
                    <a16:creationId xmlns:a16="http://schemas.microsoft.com/office/drawing/2014/main" id="{1244C843-1A13-09F1-592C-A6EF1DF69C35}"/>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7" name="Freeform 22">
                <a:extLst>
                  <a:ext uri="{FF2B5EF4-FFF2-40B4-BE49-F238E27FC236}">
                    <a16:creationId xmlns:a16="http://schemas.microsoft.com/office/drawing/2014/main" id="{2BEF7E5C-43E2-9B6D-B706-EA13F179067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8" name="Freeform 23">
                <a:extLst>
                  <a:ext uri="{FF2B5EF4-FFF2-40B4-BE49-F238E27FC236}">
                    <a16:creationId xmlns:a16="http://schemas.microsoft.com/office/drawing/2014/main" id="{32E842A8-4B0E-DA19-A55E-E5853D8DE2F2}"/>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9" name="Freeform 25">
                <a:extLst>
                  <a:ext uri="{FF2B5EF4-FFF2-40B4-BE49-F238E27FC236}">
                    <a16:creationId xmlns:a16="http://schemas.microsoft.com/office/drawing/2014/main" id="{2B93F624-3CA5-182E-E08A-CBFB6EAAA72D}"/>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0" name="Freeform 27">
                <a:extLst>
                  <a:ext uri="{FF2B5EF4-FFF2-40B4-BE49-F238E27FC236}">
                    <a16:creationId xmlns:a16="http://schemas.microsoft.com/office/drawing/2014/main" id="{D06F8DB3-2B72-2BD0-19D4-643D961BD4EA}"/>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1" name="Freeform 29">
                <a:extLst>
                  <a:ext uri="{FF2B5EF4-FFF2-40B4-BE49-F238E27FC236}">
                    <a16:creationId xmlns:a16="http://schemas.microsoft.com/office/drawing/2014/main" id="{066753B9-49B6-3805-E92E-22EBF7779546}"/>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2" name="Freeform 30">
                <a:extLst>
                  <a:ext uri="{FF2B5EF4-FFF2-40B4-BE49-F238E27FC236}">
                    <a16:creationId xmlns:a16="http://schemas.microsoft.com/office/drawing/2014/main" id="{4BCB7B62-C06C-7069-0935-A047AAAA8B5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3" name="Freeform 31">
                <a:extLst>
                  <a:ext uri="{FF2B5EF4-FFF2-40B4-BE49-F238E27FC236}">
                    <a16:creationId xmlns:a16="http://schemas.microsoft.com/office/drawing/2014/main" id="{35C96720-C6DA-4657-0F6D-D0DDE2FA850E}"/>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4" name="Freeform 32">
                <a:extLst>
                  <a:ext uri="{FF2B5EF4-FFF2-40B4-BE49-F238E27FC236}">
                    <a16:creationId xmlns:a16="http://schemas.microsoft.com/office/drawing/2014/main" id="{0E4647CA-B0F5-95E1-2E7F-D93236AF5C0D}"/>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5" name="Freeform 33">
                <a:extLst>
                  <a:ext uri="{FF2B5EF4-FFF2-40B4-BE49-F238E27FC236}">
                    <a16:creationId xmlns:a16="http://schemas.microsoft.com/office/drawing/2014/main" id="{FE36F5F2-47D2-D874-2204-EF3CAE995E74}"/>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6" name="Freeform 34">
                <a:extLst>
                  <a:ext uri="{FF2B5EF4-FFF2-40B4-BE49-F238E27FC236}">
                    <a16:creationId xmlns:a16="http://schemas.microsoft.com/office/drawing/2014/main" id="{95F4444A-E1E1-2D32-AB7E-B465696858B9}"/>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7" name="Freeform 35">
                <a:extLst>
                  <a:ext uri="{FF2B5EF4-FFF2-40B4-BE49-F238E27FC236}">
                    <a16:creationId xmlns:a16="http://schemas.microsoft.com/office/drawing/2014/main" id="{064143C5-3581-1C61-63A5-064626B52E7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5" name="组合 122">
              <a:extLst>
                <a:ext uri="{FF2B5EF4-FFF2-40B4-BE49-F238E27FC236}">
                  <a16:creationId xmlns:a16="http://schemas.microsoft.com/office/drawing/2014/main" id="{C4378CC7-FE83-E3BA-14D9-F19E7761064D}"/>
                </a:ext>
              </a:extLst>
            </p:cNvPr>
            <p:cNvGrpSpPr/>
            <p:nvPr/>
          </p:nvGrpSpPr>
          <p:grpSpPr>
            <a:xfrm>
              <a:off x="10237120" y="539555"/>
              <a:ext cx="1312962" cy="375239"/>
              <a:chOff x="4606634" y="2048989"/>
              <a:chExt cx="5593843" cy="1598699"/>
            </a:xfrm>
            <a:solidFill>
              <a:schemeClr val="accent1">
                <a:alpha val="80000"/>
              </a:schemeClr>
            </a:solidFill>
          </p:grpSpPr>
          <p:sp>
            <p:nvSpPr>
              <p:cNvPr id="30" name="Freeform 9">
                <a:extLst>
                  <a:ext uri="{FF2B5EF4-FFF2-40B4-BE49-F238E27FC236}">
                    <a16:creationId xmlns:a16="http://schemas.microsoft.com/office/drawing/2014/main" id="{5C12E10F-B7BB-0B9A-B4CF-F651F9C37B59}"/>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1" name="Freeform 10">
                <a:extLst>
                  <a:ext uri="{FF2B5EF4-FFF2-40B4-BE49-F238E27FC236}">
                    <a16:creationId xmlns:a16="http://schemas.microsoft.com/office/drawing/2014/main" id="{CEEFEBD9-BC7E-CB6C-7A78-85E4807AC504}"/>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2" name="Freeform 11">
                <a:extLst>
                  <a:ext uri="{FF2B5EF4-FFF2-40B4-BE49-F238E27FC236}">
                    <a16:creationId xmlns:a16="http://schemas.microsoft.com/office/drawing/2014/main" id="{F8716135-5B81-20C4-1535-B5093E29A97B}"/>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3" name="Freeform 12">
                <a:extLst>
                  <a:ext uri="{FF2B5EF4-FFF2-40B4-BE49-F238E27FC236}">
                    <a16:creationId xmlns:a16="http://schemas.microsoft.com/office/drawing/2014/main" id="{9B6EA7CA-25F8-F6CC-6D1D-1D091E784882}"/>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4" name="Freeform 13">
                <a:extLst>
                  <a:ext uri="{FF2B5EF4-FFF2-40B4-BE49-F238E27FC236}">
                    <a16:creationId xmlns:a16="http://schemas.microsoft.com/office/drawing/2014/main" id="{8B0E431B-331A-5F95-8775-A4AA5DF3BF1C}"/>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5" name="Freeform 14">
                <a:extLst>
                  <a:ext uri="{FF2B5EF4-FFF2-40B4-BE49-F238E27FC236}">
                    <a16:creationId xmlns:a16="http://schemas.microsoft.com/office/drawing/2014/main" id="{BFFA1A7A-D994-B650-AA8B-63CF3E465ADC}"/>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6" name="Freeform 15">
                <a:extLst>
                  <a:ext uri="{FF2B5EF4-FFF2-40B4-BE49-F238E27FC236}">
                    <a16:creationId xmlns:a16="http://schemas.microsoft.com/office/drawing/2014/main" id="{A654578C-4DC3-1240-9DD2-EE502AD55750}"/>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7" name="Freeform 16">
                <a:extLst>
                  <a:ext uri="{FF2B5EF4-FFF2-40B4-BE49-F238E27FC236}">
                    <a16:creationId xmlns:a16="http://schemas.microsoft.com/office/drawing/2014/main" id="{6EDF545E-EF5A-8620-50E2-9CBE144E4363}"/>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8" name="Freeform 24">
                <a:extLst>
                  <a:ext uri="{FF2B5EF4-FFF2-40B4-BE49-F238E27FC236}">
                    <a16:creationId xmlns:a16="http://schemas.microsoft.com/office/drawing/2014/main" id="{0DE7F679-3DB8-949A-144B-F9FAE4A6CB78}"/>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9" name="Freeform 26">
                <a:extLst>
                  <a:ext uri="{FF2B5EF4-FFF2-40B4-BE49-F238E27FC236}">
                    <a16:creationId xmlns:a16="http://schemas.microsoft.com/office/drawing/2014/main" id="{4D4E7EB9-EC23-7A33-6AF2-979B3F2A25A9}"/>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0" name="Freeform 28">
                <a:extLst>
                  <a:ext uri="{FF2B5EF4-FFF2-40B4-BE49-F238E27FC236}">
                    <a16:creationId xmlns:a16="http://schemas.microsoft.com/office/drawing/2014/main" id="{A6FA392A-4857-1518-7BED-26AC44EEC9DB}"/>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1" name="Freeform 36">
                <a:extLst>
                  <a:ext uri="{FF2B5EF4-FFF2-40B4-BE49-F238E27FC236}">
                    <a16:creationId xmlns:a16="http://schemas.microsoft.com/office/drawing/2014/main" id="{29797C2B-7D62-FD45-5B4B-44E582AAA6F7}"/>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6" name="组合 123">
              <a:extLst>
                <a:ext uri="{FF2B5EF4-FFF2-40B4-BE49-F238E27FC236}">
                  <a16:creationId xmlns:a16="http://schemas.microsoft.com/office/drawing/2014/main" id="{6D2A53B5-6AB1-A316-A4A3-B70908C8BD77}"/>
                </a:ext>
              </a:extLst>
            </p:cNvPr>
            <p:cNvGrpSpPr/>
            <p:nvPr/>
          </p:nvGrpSpPr>
          <p:grpSpPr>
            <a:xfrm>
              <a:off x="9556201" y="498129"/>
              <a:ext cx="588050" cy="586680"/>
              <a:chOff x="2105799" y="20055838"/>
              <a:chExt cx="6748090" cy="6732363"/>
            </a:xfrm>
            <a:solidFill>
              <a:schemeClr val="accent1">
                <a:alpha val="80000"/>
              </a:schemeClr>
            </a:solidFill>
          </p:grpSpPr>
          <p:sp>
            <p:nvSpPr>
              <p:cNvPr id="7" name="Freeform 8">
                <a:extLst>
                  <a:ext uri="{FF2B5EF4-FFF2-40B4-BE49-F238E27FC236}">
                    <a16:creationId xmlns:a16="http://schemas.microsoft.com/office/drawing/2014/main" id="{620225D9-8F73-B775-9854-D2D3FD2080B7}"/>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8" name="Freeform 42">
                <a:extLst>
                  <a:ext uri="{FF2B5EF4-FFF2-40B4-BE49-F238E27FC236}">
                    <a16:creationId xmlns:a16="http://schemas.microsoft.com/office/drawing/2014/main" id="{0DF0AE84-5522-9F2D-BE43-B6AF24720F60}"/>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9" name="Freeform 43">
                <a:extLst>
                  <a:ext uri="{FF2B5EF4-FFF2-40B4-BE49-F238E27FC236}">
                    <a16:creationId xmlns:a16="http://schemas.microsoft.com/office/drawing/2014/main" id="{657C4CEA-D620-B3CE-6C86-8357E351202F}"/>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 name="Freeform 44">
                <a:extLst>
                  <a:ext uri="{FF2B5EF4-FFF2-40B4-BE49-F238E27FC236}">
                    <a16:creationId xmlns:a16="http://schemas.microsoft.com/office/drawing/2014/main" id="{54031B20-D6E2-D5F2-9DDB-5425505D88D9}"/>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 name="Freeform 45">
                <a:extLst>
                  <a:ext uri="{FF2B5EF4-FFF2-40B4-BE49-F238E27FC236}">
                    <a16:creationId xmlns:a16="http://schemas.microsoft.com/office/drawing/2014/main" id="{0063202A-7E84-2FC8-DBB0-6B412813D1B5}"/>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 name="Freeform 46">
                <a:extLst>
                  <a:ext uri="{FF2B5EF4-FFF2-40B4-BE49-F238E27FC236}">
                    <a16:creationId xmlns:a16="http://schemas.microsoft.com/office/drawing/2014/main" id="{D49E6846-AEB8-CA67-78C8-C397431D1977}"/>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 name="Freeform 47">
                <a:extLst>
                  <a:ext uri="{FF2B5EF4-FFF2-40B4-BE49-F238E27FC236}">
                    <a16:creationId xmlns:a16="http://schemas.microsoft.com/office/drawing/2014/main" id="{334AC61F-C1AF-EB3D-5F1E-C2A887E6E4D5}"/>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 name="Freeform 48">
                <a:extLst>
                  <a:ext uri="{FF2B5EF4-FFF2-40B4-BE49-F238E27FC236}">
                    <a16:creationId xmlns:a16="http://schemas.microsoft.com/office/drawing/2014/main" id="{23E5BBA5-7212-88A5-1C47-96FECC655F8C}"/>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 name="Freeform 49">
                <a:extLst>
                  <a:ext uri="{FF2B5EF4-FFF2-40B4-BE49-F238E27FC236}">
                    <a16:creationId xmlns:a16="http://schemas.microsoft.com/office/drawing/2014/main" id="{89D6C993-478D-9D50-3DA1-D07190C0A299}"/>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 name="Freeform 50">
                <a:extLst>
                  <a:ext uri="{FF2B5EF4-FFF2-40B4-BE49-F238E27FC236}">
                    <a16:creationId xmlns:a16="http://schemas.microsoft.com/office/drawing/2014/main" id="{C0988A4B-F43A-C33B-0BB4-CA5029BA0072}"/>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 name="Freeform 51">
                <a:extLst>
                  <a:ext uri="{FF2B5EF4-FFF2-40B4-BE49-F238E27FC236}">
                    <a16:creationId xmlns:a16="http://schemas.microsoft.com/office/drawing/2014/main" id="{09DEC423-EBC4-9758-BDEA-26F11D0E1BA4}"/>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8" name="Freeform 52">
                <a:extLst>
                  <a:ext uri="{FF2B5EF4-FFF2-40B4-BE49-F238E27FC236}">
                    <a16:creationId xmlns:a16="http://schemas.microsoft.com/office/drawing/2014/main" id="{A6AF0ABA-7564-FFAD-3521-9A9C46F13BB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9" name="Freeform 53">
                <a:extLst>
                  <a:ext uri="{FF2B5EF4-FFF2-40B4-BE49-F238E27FC236}">
                    <a16:creationId xmlns:a16="http://schemas.microsoft.com/office/drawing/2014/main" id="{D5E3373A-084C-2878-4AAC-2896F44463B6}"/>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0" name="Freeform 54">
                <a:extLst>
                  <a:ext uri="{FF2B5EF4-FFF2-40B4-BE49-F238E27FC236}">
                    <a16:creationId xmlns:a16="http://schemas.microsoft.com/office/drawing/2014/main" id="{F1E50356-2083-E1E1-4E72-866720721CFD}"/>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1" name="Freeform 55">
                <a:extLst>
                  <a:ext uri="{FF2B5EF4-FFF2-40B4-BE49-F238E27FC236}">
                    <a16:creationId xmlns:a16="http://schemas.microsoft.com/office/drawing/2014/main" id="{06A354E5-129E-4A68-E270-0F2F109500AC}"/>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2" name="Freeform 56">
                <a:extLst>
                  <a:ext uri="{FF2B5EF4-FFF2-40B4-BE49-F238E27FC236}">
                    <a16:creationId xmlns:a16="http://schemas.microsoft.com/office/drawing/2014/main" id="{FCEF6EAB-B542-F0BD-B2DE-562A8F8D44A7}"/>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3" name="Freeform 57">
                <a:extLst>
                  <a:ext uri="{FF2B5EF4-FFF2-40B4-BE49-F238E27FC236}">
                    <a16:creationId xmlns:a16="http://schemas.microsoft.com/office/drawing/2014/main" id="{6944C40D-F526-3328-D1FC-D1DE58D2ACC7}"/>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4" name="Freeform 58">
                <a:extLst>
                  <a:ext uri="{FF2B5EF4-FFF2-40B4-BE49-F238E27FC236}">
                    <a16:creationId xmlns:a16="http://schemas.microsoft.com/office/drawing/2014/main" id="{A0E8EF2C-71A4-5BD6-E11D-6EF59C62F542}"/>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5" name="Freeform 59">
                <a:extLst>
                  <a:ext uri="{FF2B5EF4-FFF2-40B4-BE49-F238E27FC236}">
                    <a16:creationId xmlns:a16="http://schemas.microsoft.com/office/drawing/2014/main" id="{F3AABAD9-FD90-48C2-119D-BF5DFBDA0923}"/>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6" name="Freeform 60">
                <a:extLst>
                  <a:ext uri="{FF2B5EF4-FFF2-40B4-BE49-F238E27FC236}">
                    <a16:creationId xmlns:a16="http://schemas.microsoft.com/office/drawing/2014/main" id="{410CDCDA-0FAE-58FD-71E8-5680E58C21FA}"/>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7" name="Freeform 61">
                <a:extLst>
                  <a:ext uri="{FF2B5EF4-FFF2-40B4-BE49-F238E27FC236}">
                    <a16:creationId xmlns:a16="http://schemas.microsoft.com/office/drawing/2014/main" id="{505D3104-FE98-AEAC-6E50-741EB66D7CB7}"/>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8" name="Freeform 62">
                <a:extLst>
                  <a:ext uri="{FF2B5EF4-FFF2-40B4-BE49-F238E27FC236}">
                    <a16:creationId xmlns:a16="http://schemas.microsoft.com/office/drawing/2014/main" id="{35AF290E-6D3E-1188-72F7-05BE00B19FDA}"/>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9" name="Freeform 71">
                <a:extLst>
                  <a:ext uri="{FF2B5EF4-FFF2-40B4-BE49-F238E27FC236}">
                    <a16:creationId xmlns:a16="http://schemas.microsoft.com/office/drawing/2014/main" id="{0E218980-945D-5C74-CB62-E2CE7FD5ACDC}"/>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Tree>
    <p:extLst>
      <p:ext uri="{BB962C8B-B14F-4D97-AF65-F5344CB8AC3E}">
        <p14:creationId xmlns:p14="http://schemas.microsoft.com/office/powerpoint/2010/main" val="289643890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目录-4部分">
    <p:spTree>
      <p:nvGrpSpPr>
        <p:cNvPr id="1" name=""/>
        <p:cNvGrpSpPr/>
        <p:nvPr/>
      </p:nvGrpSpPr>
      <p:grpSpPr>
        <a:xfrm>
          <a:off x="0" y="0"/>
          <a:ext cx="0" cy="0"/>
          <a:chOff x="0" y="0"/>
          <a:chExt cx="0" cy="0"/>
        </a:xfrm>
      </p:grpSpPr>
      <p:sp>
        <p:nvSpPr>
          <p:cNvPr id="55" name="矩形 54">
            <a:extLst>
              <a:ext uri="{FF2B5EF4-FFF2-40B4-BE49-F238E27FC236}">
                <a16:creationId xmlns:a16="http://schemas.microsoft.com/office/drawing/2014/main" id="{4D6291A7-7416-4ABD-BDD5-1A52FB976A60}"/>
              </a:ext>
            </a:extLst>
          </p:cNvPr>
          <p:cNvSpPr/>
          <p:nvPr/>
        </p:nvSpPr>
        <p:spPr>
          <a:xfrm>
            <a:off x="-1" y="0"/>
            <a:ext cx="4572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01374" y="3365787"/>
            <a:ext cx="4998968" cy="4818286"/>
          </a:xfrm>
          <a:prstGeom prst="rect">
            <a:avLst/>
          </a:prstGeom>
        </p:spPr>
      </p:pic>
      <p:sp>
        <p:nvSpPr>
          <p:cNvPr id="7" name="矩形 6">
            <a:extLst>
              <a:ext uri="{FF2B5EF4-FFF2-40B4-BE49-F238E27FC236}">
                <a16:creationId xmlns:a16="http://schemas.microsoft.com/office/drawing/2014/main" id="{22F2AF65-774C-46B4-8BD3-F9EC13500DEC}"/>
              </a:ext>
            </a:extLst>
          </p:cNvPr>
          <p:cNvSpPr/>
          <p:nvPr/>
        </p:nvSpPr>
        <p:spPr>
          <a:xfrm>
            <a:off x="441961" y="476251"/>
            <a:ext cx="826008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Arial" panose="020F0502020204030204"/>
              <a:ea typeface="Microsoft YaHei"/>
              <a:cs typeface="+mn-ea"/>
              <a:sym typeface="+mn-lt"/>
            </a:endParaRPr>
          </a:p>
        </p:txBody>
      </p:sp>
      <p:grpSp>
        <p:nvGrpSpPr>
          <p:cNvPr id="8" name="组合 7">
            <a:extLst>
              <a:ext uri="{FF2B5EF4-FFF2-40B4-BE49-F238E27FC236}">
                <a16:creationId xmlns:a16="http://schemas.microsoft.com/office/drawing/2014/main" id="{ED8836D6-4104-415F-A6DA-0E694613F791}"/>
              </a:ext>
            </a:extLst>
          </p:cNvPr>
          <p:cNvGrpSpPr/>
          <p:nvPr/>
        </p:nvGrpSpPr>
        <p:grpSpPr>
          <a:xfrm>
            <a:off x="1722163" y="1033226"/>
            <a:ext cx="1766171" cy="1691739"/>
            <a:chOff x="2202591" y="1033221"/>
            <a:chExt cx="2354895" cy="1691739"/>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685783" rtl="0" eaLnBrk="1" fontAlgn="auto" latinLnBrk="0" hangingPunct="1">
                <a:lnSpc>
                  <a:spcPct val="90000"/>
                </a:lnSpc>
                <a:spcBef>
                  <a:spcPct val="0"/>
                </a:spcBef>
                <a:spcAft>
                  <a:spcPts val="0"/>
                </a:spcAft>
                <a:buClrTx/>
                <a:buSzTx/>
                <a:buFontTx/>
                <a:buNone/>
                <a:tabLst/>
                <a:defRPr/>
              </a:pPr>
              <a:r>
                <a:rPr kumimoji="0" lang="zh-CN" altLang="en-US" sz="405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405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646331"/>
            </a:xfrm>
            <a:prstGeom prst="rect">
              <a:avLst/>
            </a:prstGeom>
            <a:noFill/>
          </p:spPr>
          <p:txBody>
            <a:bodyPr wrap="squar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CN" sz="1800" b="0" i="0" u="none" strike="noStrike" kern="2200" cap="none" spc="-15"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1800" b="0" i="0" u="none" strike="noStrike" kern="2200" cap="none" spc="-15"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15" normalizeH="0" baseline="0" noProof="0" dirty="0">
                <a:ln>
                  <a:noFill/>
                </a:ln>
                <a:solidFill>
                  <a:schemeClr val="accent1"/>
                </a:solidFill>
                <a:effectLst/>
                <a:uLnTx/>
                <a:uFillTx/>
                <a:latin typeface="Arial" panose="020F0502020204030204"/>
                <a:ea typeface="Microsoft YaHei"/>
                <a:cs typeface="+mn-ea"/>
                <a:sym typeface="+mn-lt"/>
              </a:endParaRPr>
            </a:p>
          </p:txBody>
        </p:sp>
      </p:grpSp>
      <p:sp>
        <p:nvSpPr>
          <p:cNvPr id="45" name="文本占位符 40">
            <a:extLst>
              <a:ext uri="{FF2B5EF4-FFF2-40B4-BE49-F238E27FC236}">
                <a16:creationId xmlns:a16="http://schemas.microsoft.com/office/drawing/2014/main" id="{E092B345-4879-4708-91A6-4E07DC6C11C0}"/>
              </a:ext>
            </a:extLst>
          </p:cNvPr>
          <p:cNvSpPr>
            <a:spLocks noGrp="1"/>
          </p:cNvSpPr>
          <p:nvPr>
            <p:ph type="body" sz="quarter" idx="10" hasCustomPrompt="1"/>
          </p:nvPr>
        </p:nvSpPr>
        <p:spPr>
          <a:xfrm>
            <a:off x="5869137" y="1561152"/>
            <a:ext cx="2291884" cy="487680"/>
          </a:xfrm>
        </p:spPr>
        <p:txBody>
          <a:bodyPr>
            <a:normAutofit/>
          </a:bodyPr>
          <a:lstStyle>
            <a:lvl1pPr marL="0" indent="0" algn="l" defTabSz="685783" rtl="0" eaLnBrk="1" latinLnBrk="0" hangingPunct="1">
              <a:buNone/>
              <a:defRPr lang="zh-CN" altLang="en-US" sz="2100" kern="1200" dirty="0" smtClean="0">
                <a:solidFill>
                  <a:srgbClr val="000000">
                    <a:lumMod val="85000"/>
                    <a:lumOff val="15000"/>
                  </a:srgbClr>
                </a:solidFill>
                <a:latin typeface="微软雅黑"/>
                <a:ea typeface="+mn-ea"/>
                <a:cs typeface="+mn-cs"/>
              </a:defRPr>
            </a:lvl1pPr>
            <a:lvl2pPr marL="342892" indent="0">
              <a:buNone/>
              <a:defRPr/>
            </a:lvl2pPr>
          </a:lstStyle>
          <a:p>
            <a:pPr lvl="0"/>
            <a:r>
              <a:rPr lang="zh-CN" altLang="en-US" dirty="0"/>
              <a:t>输入目录标题</a:t>
            </a:r>
          </a:p>
        </p:txBody>
      </p:sp>
      <p:sp>
        <p:nvSpPr>
          <p:cNvPr id="46" name="文本占位符 40">
            <a:extLst>
              <a:ext uri="{FF2B5EF4-FFF2-40B4-BE49-F238E27FC236}">
                <a16:creationId xmlns:a16="http://schemas.microsoft.com/office/drawing/2014/main" id="{03810C05-3860-4CF4-B2C4-7B90D45455E3}"/>
              </a:ext>
            </a:extLst>
          </p:cNvPr>
          <p:cNvSpPr>
            <a:spLocks noGrp="1"/>
          </p:cNvSpPr>
          <p:nvPr>
            <p:ph type="body" sz="quarter" idx="11" hasCustomPrompt="1"/>
          </p:nvPr>
        </p:nvSpPr>
        <p:spPr>
          <a:xfrm>
            <a:off x="5869137" y="2650906"/>
            <a:ext cx="2291884" cy="487680"/>
          </a:xfrm>
        </p:spPr>
        <p:txBody>
          <a:bodyPr>
            <a:normAutofit/>
          </a:bodyPr>
          <a:lstStyle>
            <a:lvl1pPr marL="0" indent="0" algn="l" defTabSz="685783" rtl="0" eaLnBrk="1" latinLnBrk="0" hangingPunct="1">
              <a:buNone/>
              <a:defRPr lang="zh-CN" altLang="en-US" sz="2100" kern="1200" dirty="0" smtClean="0">
                <a:solidFill>
                  <a:srgbClr val="000000">
                    <a:lumMod val="85000"/>
                    <a:lumOff val="15000"/>
                  </a:srgbClr>
                </a:solidFill>
                <a:latin typeface="微软雅黑"/>
                <a:ea typeface="+mn-ea"/>
                <a:cs typeface="+mn-cs"/>
              </a:defRPr>
            </a:lvl1pPr>
            <a:lvl2pPr marL="342892" indent="0">
              <a:buNone/>
              <a:defRPr/>
            </a:lvl2pPr>
          </a:lstStyle>
          <a:p>
            <a:pPr lvl="0"/>
            <a:r>
              <a:rPr lang="zh-CN" altLang="en-US" dirty="0"/>
              <a:t>输入目录标题</a:t>
            </a:r>
          </a:p>
        </p:txBody>
      </p:sp>
      <p:sp>
        <p:nvSpPr>
          <p:cNvPr id="47" name="文本占位符 40">
            <a:extLst>
              <a:ext uri="{FF2B5EF4-FFF2-40B4-BE49-F238E27FC236}">
                <a16:creationId xmlns:a16="http://schemas.microsoft.com/office/drawing/2014/main" id="{0A0C6CFA-9C78-45B1-B085-C2C99900D665}"/>
              </a:ext>
            </a:extLst>
          </p:cNvPr>
          <p:cNvSpPr>
            <a:spLocks noGrp="1"/>
          </p:cNvSpPr>
          <p:nvPr>
            <p:ph type="body" sz="quarter" idx="12" hasCustomPrompt="1"/>
          </p:nvPr>
        </p:nvSpPr>
        <p:spPr>
          <a:xfrm>
            <a:off x="5869137" y="3740660"/>
            <a:ext cx="2291884" cy="487680"/>
          </a:xfrm>
        </p:spPr>
        <p:txBody>
          <a:bodyPr>
            <a:normAutofit/>
          </a:bodyPr>
          <a:lstStyle>
            <a:lvl1pPr marL="0" indent="0" algn="l" defTabSz="685783" rtl="0" eaLnBrk="1" latinLnBrk="0" hangingPunct="1">
              <a:buNone/>
              <a:defRPr lang="zh-CN" altLang="en-US" sz="2100" kern="1200" dirty="0" smtClean="0">
                <a:solidFill>
                  <a:srgbClr val="000000">
                    <a:lumMod val="85000"/>
                    <a:lumOff val="15000"/>
                  </a:srgbClr>
                </a:solidFill>
                <a:latin typeface="微软雅黑"/>
                <a:ea typeface="+mn-ea"/>
                <a:cs typeface="+mn-cs"/>
              </a:defRPr>
            </a:lvl1pPr>
            <a:lvl2pPr marL="342892" indent="0">
              <a:buNone/>
              <a:defRPr/>
            </a:lvl2pPr>
          </a:lstStyle>
          <a:p>
            <a:pPr lvl="0"/>
            <a:r>
              <a:rPr lang="zh-CN" altLang="en-US" dirty="0"/>
              <a:t>输入目录标题</a:t>
            </a:r>
          </a:p>
        </p:txBody>
      </p:sp>
      <p:sp>
        <p:nvSpPr>
          <p:cNvPr id="49" name="文本占位符 40">
            <a:extLst>
              <a:ext uri="{FF2B5EF4-FFF2-40B4-BE49-F238E27FC236}">
                <a16:creationId xmlns:a16="http://schemas.microsoft.com/office/drawing/2014/main" id="{6FA729E4-5DE0-4287-AF67-5FB2109F1BB2}"/>
              </a:ext>
            </a:extLst>
          </p:cNvPr>
          <p:cNvSpPr>
            <a:spLocks noGrp="1"/>
          </p:cNvSpPr>
          <p:nvPr>
            <p:ph type="body" sz="quarter" idx="14" hasCustomPrompt="1"/>
          </p:nvPr>
        </p:nvSpPr>
        <p:spPr>
          <a:xfrm>
            <a:off x="5869137" y="4830414"/>
            <a:ext cx="2291884" cy="487680"/>
          </a:xfrm>
        </p:spPr>
        <p:txBody>
          <a:bodyPr>
            <a:normAutofit/>
          </a:bodyPr>
          <a:lstStyle>
            <a:lvl1pPr marL="0" indent="0" algn="l" defTabSz="685783" rtl="0" eaLnBrk="1" latinLnBrk="0" hangingPunct="1">
              <a:buNone/>
              <a:defRPr lang="zh-CN" altLang="en-US" sz="2100" kern="1200" dirty="0" smtClean="0">
                <a:solidFill>
                  <a:srgbClr val="000000">
                    <a:lumMod val="85000"/>
                    <a:lumOff val="15000"/>
                  </a:srgbClr>
                </a:solidFill>
                <a:latin typeface="微软雅黑"/>
                <a:ea typeface="+mn-ea"/>
                <a:cs typeface="+mn-cs"/>
              </a:defRPr>
            </a:lvl1pPr>
            <a:lvl2pPr marL="342892" indent="0">
              <a:buNone/>
              <a:defRPr/>
            </a:lvl2pPr>
          </a:lstStyle>
          <a:p>
            <a:pPr lvl="0"/>
            <a:r>
              <a:rPr lang="zh-CN" altLang="en-US" dirty="0"/>
              <a:t>输入目录标题</a:t>
            </a:r>
          </a:p>
        </p:txBody>
      </p:sp>
      <p:sp>
        <p:nvSpPr>
          <p:cNvPr id="50" name="文本框 49">
            <a:extLst>
              <a:ext uri="{FF2B5EF4-FFF2-40B4-BE49-F238E27FC236}">
                <a16:creationId xmlns:a16="http://schemas.microsoft.com/office/drawing/2014/main" id="{56A38F7D-163D-40CF-868C-B65E57289CD7}"/>
              </a:ext>
            </a:extLst>
          </p:cNvPr>
          <p:cNvSpPr txBox="1"/>
          <p:nvPr/>
        </p:nvSpPr>
        <p:spPr>
          <a:xfrm>
            <a:off x="5013963" y="1512607"/>
            <a:ext cx="604056" cy="461665"/>
          </a:xfrm>
          <a:prstGeom prst="rect">
            <a:avLst/>
          </a:prstGeom>
          <a:noFill/>
        </p:spPr>
        <p:txBody>
          <a:bodyPr wrap="square" rtlCol="0">
            <a:spAutoFit/>
          </a:bodyPr>
          <a:lstStyle/>
          <a:p>
            <a:r>
              <a:rPr lang="en-US" altLang="zh-CN" sz="2400" b="1" dirty="0">
                <a:solidFill>
                  <a:srgbClr val="9A0001"/>
                </a:solidFill>
              </a:rPr>
              <a:t>01.</a:t>
            </a:r>
            <a:endParaRPr lang="zh-CN" altLang="en-US" sz="2400" b="1" dirty="0">
              <a:solidFill>
                <a:srgbClr val="9A0001"/>
              </a:solidFill>
            </a:endParaRPr>
          </a:p>
        </p:txBody>
      </p:sp>
      <p:sp>
        <p:nvSpPr>
          <p:cNvPr id="51" name="文本框 50">
            <a:extLst>
              <a:ext uri="{FF2B5EF4-FFF2-40B4-BE49-F238E27FC236}">
                <a16:creationId xmlns:a16="http://schemas.microsoft.com/office/drawing/2014/main" id="{CDED66E5-4D15-407E-B9E9-A0489B585942}"/>
              </a:ext>
            </a:extLst>
          </p:cNvPr>
          <p:cNvSpPr txBox="1"/>
          <p:nvPr/>
        </p:nvSpPr>
        <p:spPr>
          <a:xfrm>
            <a:off x="4998967" y="2596054"/>
            <a:ext cx="619051" cy="461665"/>
          </a:xfrm>
          <a:prstGeom prst="rect">
            <a:avLst/>
          </a:prstGeom>
          <a:noFill/>
        </p:spPr>
        <p:txBody>
          <a:bodyPr wrap="square" rtlCol="0">
            <a:spAutoFit/>
          </a:bodyPr>
          <a:lstStyle/>
          <a:p>
            <a:r>
              <a:rPr lang="en-US" altLang="zh-CN" sz="2400" b="1" dirty="0">
                <a:solidFill>
                  <a:srgbClr val="9A0001"/>
                </a:solidFill>
              </a:rPr>
              <a:t>02.</a:t>
            </a:r>
            <a:endParaRPr lang="zh-CN" altLang="en-US" sz="2400" b="1" dirty="0">
              <a:solidFill>
                <a:srgbClr val="9A0001"/>
              </a:solidFill>
            </a:endParaRPr>
          </a:p>
        </p:txBody>
      </p:sp>
      <p:sp>
        <p:nvSpPr>
          <p:cNvPr id="52" name="文本框 51">
            <a:extLst>
              <a:ext uri="{FF2B5EF4-FFF2-40B4-BE49-F238E27FC236}">
                <a16:creationId xmlns:a16="http://schemas.microsoft.com/office/drawing/2014/main" id="{507C5DA2-D768-4F0B-A91A-C33F1FD9102B}"/>
              </a:ext>
            </a:extLst>
          </p:cNvPr>
          <p:cNvSpPr txBox="1"/>
          <p:nvPr/>
        </p:nvSpPr>
        <p:spPr>
          <a:xfrm>
            <a:off x="4998899" y="3679496"/>
            <a:ext cx="619120" cy="461665"/>
          </a:xfrm>
          <a:prstGeom prst="rect">
            <a:avLst/>
          </a:prstGeom>
          <a:noFill/>
        </p:spPr>
        <p:txBody>
          <a:bodyPr wrap="square" rtlCol="0">
            <a:spAutoFit/>
          </a:bodyPr>
          <a:lstStyle/>
          <a:p>
            <a:r>
              <a:rPr lang="en-US" altLang="zh-CN" sz="2400" b="1" dirty="0">
                <a:solidFill>
                  <a:srgbClr val="9A0001"/>
                </a:solidFill>
              </a:rPr>
              <a:t>03.</a:t>
            </a:r>
            <a:endParaRPr lang="zh-CN" altLang="en-US" sz="2400" b="1" dirty="0">
              <a:solidFill>
                <a:srgbClr val="9A0001"/>
              </a:solidFill>
            </a:endParaRPr>
          </a:p>
        </p:txBody>
      </p:sp>
      <p:sp>
        <p:nvSpPr>
          <p:cNvPr id="53" name="文本框 52">
            <a:extLst>
              <a:ext uri="{FF2B5EF4-FFF2-40B4-BE49-F238E27FC236}">
                <a16:creationId xmlns:a16="http://schemas.microsoft.com/office/drawing/2014/main" id="{A511A62B-B193-4739-A793-D7002B471A43}"/>
              </a:ext>
            </a:extLst>
          </p:cNvPr>
          <p:cNvSpPr txBox="1"/>
          <p:nvPr/>
        </p:nvSpPr>
        <p:spPr>
          <a:xfrm>
            <a:off x="4998899" y="4762945"/>
            <a:ext cx="619120" cy="461665"/>
          </a:xfrm>
          <a:prstGeom prst="rect">
            <a:avLst/>
          </a:prstGeom>
          <a:noFill/>
        </p:spPr>
        <p:txBody>
          <a:bodyPr wrap="square" rtlCol="0">
            <a:spAutoFit/>
          </a:bodyPr>
          <a:lstStyle/>
          <a:p>
            <a:r>
              <a:rPr lang="en-US" altLang="zh-CN" sz="2400" b="1" dirty="0">
                <a:solidFill>
                  <a:srgbClr val="9A0001"/>
                </a:solidFill>
              </a:rPr>
              <a:t>04.</a:t>
            </a:r>
            <a:endParaRPr lang="zh-CN" altLang="en-US" sz="2400" b="1" dirty="0">
              <a:solidFill>
                <a:srgbClr val="9A0001"/>
              </a:solidFill>
            </a:endParaRPr>
          </a:p>
        </p:txBody>
      </p:sp>
      <p:grpSp>
        <p:nvGrpSpPr>
          <p:cNvPr id="56" name="组合 55">
            <a:extLst>
              <a:ext uri="{FF2B5EF4-FFF2-40B4-BE49-F238E27FC236}">
                <a16:creationId xmlns:a16="http://schemas.microsoft.com/office/drawing/2014/main" id="{50134B45-47D8-49EC-B2C4-4ECBF0176BD7}"/>
              </a:ext>
            </a:extLst>
          </p:cNvPr>
          <p:cNvGrpSpPr/>
          <p:nvPr/>
        </p:nvGrpSpPr>
        <p:grpSpPr>
          <a:xfrm>
            <a:off x="1818851" y="3183822"/>
            <a:ext cx="1459275" cy="1461600"/>
            <a:chOff x="2105799" y="20055838"/>
            <a:chExt cx="6748090" cy="6732363"/>
          </a:xfrm>
          <a:solidFill>
            <a:schemeClr val="accent1"/>
          </a:solidFill>
        </p:grpSpPr>
        <p:sp>
          <p:nvSpPr>
            <p:cNvPr id="57" name="Freeform 8">
              <a:extLst>
                <a:ext uri="{FF2B5EF4-FFF2-40B4-BE49-F238E27FC236}">
                  <a16:creationId xmlns:a16="http://schemas.microsoft.com/office/drawing/2014/main" id="{3AFA21E4-54E4-474B-AB1C-59ABBA29DA26}"/>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8" name="Freeform 42">
              <a:extLst>
                <a:ext uri="{FF2B5EF4-FFF2-40B4-BE49-F238E27FC236}">
                  <a16:creationId xmlns:a16="http://schemas.microsoft.com/office/drawing/2014/main" id="{38B24B0A-5539-4D2D-A7DD-73E521128A7A}"/>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9" name="Freeform 43">
              <a:extLst>
                <a:ext uri="{FF2B5EF4-FFF2-40B4-BE49-F238E27FC236}">
                  <a16:creationId xmlns:a16="http://schemas.microsoft.com/office/drawing/2014/main" id="{E0E9CC68-E749-47CC-8EEF-B8B1D81C1F03}"/>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0" name="Freeform 44">
              <a:extLst>
                <a:ext uri="{FF2B5EF4-FFF2-40B4-BE49-F238E27FC236}">
                  <a16:creationId xmlns:a16="http://schemas.microsoft.com/office/drawing/2014/main" id="{DB2F8014-13A0-4EED-9E54-018B50E7499E}"/>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1" name="Freeform 45">
              <a:extLst>
                <a:ext uri="{FF2B5EF4-FFF2-40B4-BE49-F238E27FC236}">
                  <a16:creationId xmlns:a16="http://schemas.microsoft.com/office/drawing/2014/main" id="{74ABE961-157F-44CB-B98E-6BC13D4BE116}"/>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2" name="Freeform 46">
              <a:extLst>
                <a:ext uri="{FF2B5EF4-FFF2-40B4-BE49-F238E27FC236}">
                  <a16:creationId xmlns:a16="http://schemas.microsoft.com/office/drawing/2014/main" id="{A8EDD165-034A-405C-8387-D78D2A7E5008}"/>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3" name="Freeform 47">
              <a:extLst>
                <a:ext uri="{FF2B5EF4-FFF2-40B4-BE49-F238E27FC236}">
                  <a16:creationId xmlns:a16="http://schemas.microsoft.com/office/drawing/2014/main" id="{7B6C6F1F-1F3E-4FDB-922F-9463383773F7}"/>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4" name="Freeform 48">
              <a:extLst>
                <a:ext uri="{FF2B5EF4-FFF2-40B4-BE49-F238E27FC236}">
                  <a16:creationId xmlns:a16="http://schemas.microsoft.com/office/drawing/2014/main" id="{29FCF922-820E-4CDB-86F9-1B2BFFAC1EB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5" name="Freeform 49">
              <a:extLst>
                <a:ext uri="{FF2B5EF4-FFF2-40B4-BE49-F238E27FC236}">
                  <a16:creationId xmlns:a16="http://schemas.microsoft.com/office/drawing/2014/main" id="{BC9F70C6-EC0D-4FF5-BC12-B628A56E4AC2}"/>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6" name="Freeform 50">
              <a:extLst>
                <a:ext uri="{FF2B5EF4-FFF2-40B4-BE49-F238E27FC236}">
                  <a16:creationId xmlns:a16="http://schemas.microsoft.com/office/drawing/2014/main" id="{22C93A2B-D2C4-4B41-AED7-1C8A35C4F4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51">
              <a:extLst>
                <a:ext uri="{FF2B5EF4-FFF2-40B4-BE49-F238E27FC236}">
                  <a16:creationId xmlns:a16="http://schemas.microsoft.com/office/drawing/2014/main" id="{49AA6AE9-EE4E-4805-8DAD-3192F29A00F6}"/>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52">
              <a:extLst>
                <a:ext uri="{FF2B5EF4-FFF2-40B4-BE49-F238E27FC236}">
                  <a16:creationId xmlns:a16="http://schemas.microsoft.com/office/drawing/2014/main" id="{58F96C6B-EC74-4E2B-BEFE-85CD9E272B8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53">
              <a:extLst>
                <a:ext uri="{FF2B5EF4-FFF2-40B4-BE49-F238E27FC236}">
                  <a16:creationId xmlns:a16="http://schemas.microsoft.com/office/drawing/2014/main" id="{B0809F50-496A-4255-B4DE-C9A321AB701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0" name="Freeform 54">
              <a:extLst>
                <a:ext uri="{FF2B5EF4-FFF2-40B4-BE49-F238E27FC236}">
                  <a16:creationId xmlns:a16="http://schemas.microsoft.com/office/drawing/2014/main" id="{9F87CF65-112C-4ABD-B2D1-00BAFED667A8}"/>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1" name="Freeform 55">
              <a:extLst>
                <a:ext uri="{FF2B5EF4-FFF2-40B4-BE49-F238E27FC236}">
                  <a16:creationId xmlns:a16="http://schemas.microsoft.com/office/drawing/2014/main" id="{51971117-C1ED-4363-98CD-BF4F681FEB2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2" name="Freeform 56">
              <a:extLst>
                <a:ext uri="{FF2B5EF4-FFF2-40B4-BE49-F238E27FC236}">
                  <a16:creationId xmlns:a16="http://schemas.microsoft.com/office/drawing/2014/main" id="{A9659DA4-2A51-43A6-922C-5D9741A264C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3" name="Freeform 57">
              <a:extLst>
                <a:ext uri="{FF2B5EF4-FFF2-40B4-BE49-F238E27FC236}">
                  <a16:creationId xmlns:a16="http://schemas.microsoft.com/office/drawing/2014/main" id="{6D2AD94D-A2FC-47E6-9333-74F53AD4AD8C}"/>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4" name="Freeform 58">
              <a:extLst>
                <a:ext uri="{FF2B5EF4-FFF2-40B4-BE49-F238E27FC236}">
                  <a16:creationId xmlns:a16="http://schemas.microsoft.com/office/drawing/2014/main" id="{FBF04BC2-9173-4560-A801-C3E77FAFAD0D}"/>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5" name="Freeform 59">
              <a:extLst>
                <a:ext uri="{FF2B5EF4-FFF2-40B4-BE49-F238E27FC236}">
                  <a16:creationId xmlns:a16="http://schemas.microsoft.com/office/drawing/2014/main" id="{10B5FD19-1004-4FBB-A735-BADE89DBC32F}"/>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6" name="Freeform 60">
              <a:extLst>
                <a:ext uri="{FF2B5EF4-FFF2-40B4-BE49-F238E27FC236}">
                  <a16:creationId xmlns:a16="http://schemas.microsoft.com/office/drawing/2014/main" id="{E46D3E77-3956-4899-9133-7E5AB0838600}"/>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7" name="Freeform 61">
              <a:extLst>
                <a:ext uri="{FF2B5EF4-FFF2-40B4-BE49-F238E27FC236}">
                  <a16:creationId xmlns:a16="http://schemas.microsoft.com/office/drawing/2014/main" id="{8EC0140A-1488-4FC2-A47E-78B02853636C}"/>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8" name="Freeform 62">
              <a:extLst>
                <a:ext uri="{FF2B5EF4-FFF2-40B4-BE49-F238E27FC236}">
                  <a16:creationId xmlns:a16="http://schemas.microsoft.com/office/drawing/2014/main" id="{03F5EEE1-8308-4F13-B04A-6876990D565D}"/>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9" name="Freeform 71">
              <a:extLst>
                <a:ext uri="{FF2B5EF4-FFF2-40B4-BE49-F238E27FC236}">
                  <a16:creationId xmlns:a16="http://schemas.microsoft.com/office/drawing/2014/main" id="{AB75AD00-AB3C-43A5-A617-D40ADF65DFEA}"/>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Tree>
    <p:extLst>
      <p:ext uri="{BB962C8B-B14F-4D97-AF65-F5344CB8AC3E}">
        <p14:creationId xmlns:p14="http://schemas.microsoft.com/office/powerpoint/2010/main" val="565530762"/>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F0FFE4C-B79B-4B80-B751-FB37CE6F0591}"/>
              </a:ext>
            </a:extLst>
          </p:cNvPr>
          <p:cNvSpPr/>
          <p:nvPr/>
        </p:nvSpPr>
        <p:spPr>
          <a:xfrm>
            <a:off x="0" y="0"/>
            <a:ext cx="9144000" cy="60960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accent2">
                  <a:lumMod val="40000"/>
                  <a:lumOff val="60000"/>
                </a:schemeClr>
              </a:solidFill>
            </a:endParaRPr>
          </a:p>
        </p:txBody>
      </p:sp>
      <p:sp>
        <p:nvSpPr>
          <p:cNvPr id="5" name="Rectangle 4">
            <a:extLst>
              <a:ext uri="{FF2B5EF4-FFF2-40B4-BE49-F238E27FC236}">
                <a16:creationId xmlns:a16="http://schemas.microsoft.com/office/drawing/2014/main" id="{D90B3CD6-8834-4617-AB52-4F41E39A3968}"/>
              </a:ext>
            </a:extLst>
          </p:cNvPr>
          <p:cNvSpPr>
            <a:spLocks noChangeArrowheads="1"/>
          </p:cNvSpPr>
          <p:nvPr/>
        </p:nvSpPr>
        <p:spPr bwMode="auto">
          <a:xfrm>
            <a:off x="0" y="6248400"/>
            <a:ext cx="9144000" cy="609600"/>
          </a:xfrm>
          <a:prstGeom prst="rect">
            <a:avLst/>
          </a:prstGeom>
          <a:solidFill>
            <a:srgbClr val="1A2C64"/>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endParaRPr lang="zh-CN" altLang="zh-CN" sz="1800">
              <a:solidFill>
                <a:srgbClr val="E6B9B8"/>
              </a:solidFill>
            </a:endParaRPr>
          </a:p>
        </p:txBody>
      </p:sp>
      <p:pic>
        <p:nvPicPr>
          <p:cNvPr id="6" name="Picture 8">
            <a:extLst>
              <a:ext uri="{FF2B5EF4-FFF2-40B4-BE49-F238E27FC236}">
                <a16:creationId xmlns:a16="http://schemas.microsoft.com/office/drawing/2014/main" id="{EC7293A1-9683-4AC8-8898-F1623950528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62802" y="6405039"/>
            <a:ext cx="1827213"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Placeholder 1"/>
          <p:cNvSpPr>
            <a:spLocks noGrp="1"/>
          </p:cNvSpPr>
          <p:nvPr>
            <p:ph type="title"/>
          </p:nvPr>
        </p:nvSpPr>
        <p:spPr>
          <a:xfrm>
            <a:off x="228600" y="0"/>
            <a:ext cx="8761414" cy="424732"/>
          </a:xfrm>
          <a:prstGeom prst="rect">
            <a:avLst/>
          </a:prstGeom>
        </p:spPr>
        <p:txBody>
          <a:bodyPr wrap="square" rtlCol="0" anchor="t">
            <a:spAutoFit/>
          </a:bodyPr>
          <a:lstStyle>
            <a:lvl1pPr algn="l">
              <a:defRPr sz="2400">
                <a:solidFill>
                  <a:srgbClr val="FFFFFF"/>
                </a:solidFill>
                <a:latin typeface="Calibri"/>
                <a:cs typeface="Calibri"/>
              </a:defRPr>
            </a:lvl1pPr>
          </a:lstStyle>
          <a:p>
            <a:r>
              <a:rPr lang="zh-CN" altLang="en-US"/>
              <a:t>单击此处编辑母版标题样式</a:t>
            </a:r>
            <a:endParaRPr lang="en-US" dirty="0"/>
          </a:p>
        </p:txBody>
      </p:sp>
      <p:sp>
        <p:nvSpPr>
          <p:cNvPr id="7" name="TextBox 10">
            <a:extLst>
              <a:ext uri="{FF2B5EF4-FFF2-40B4-BE49-F238E27FC236}">
                <a16:creationId xmlns:a16="http://schemas.microsoft.com/office/drawing/2014/main" id="{FD386207-7271-413D-B548-DCF4D40681F4}"/>
              </a:ext>
            </a:extLst>
          </p:cNvPr>
          <p:cNvSpPr txBox="1">
            <a:spLocks noChangeArrowheads="1"/>
          </p:cNvSpPr>
          <p:nvPr/>
        </p:nvSpPr>
        <p:spPr bwMode="auto">
          <a:xfrm>
            <a:off x="0" y="6252964"/>
            <a:ext cx="7250906" cy="979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marL="0" marR="0" lvl="0" indent="0" algn="l" defTabSz="685783" rtl="0" eaLnBrk="1" fontAlgn="auto" latinLnBrk="0" hangingPunct="1">
              <a:lnSpc>
                <a:spcPts val="2400"/>
              </a:lnSpc>
              <a:spcBef>
                <a:spcPts val="0"/>
              </a:spcBef>
              <a:spcAft>
                <a:spcPts val="0"/>
              </a:spcAft>
              <a:buClrTx/>
              <a:buSzTx/>
              <a:buFontTx/>
              <a:buNone/>
              <a:tabLst/>
              <a:defRPr/>
            </a:pPr>
            <a:fld id="{3093BB61-C54F-4E5E-B066-11D5D6C872D9}" type="slidenum">
              <a:rPr lang="en-US" altLang="zh-CN" sz="1200" b="1" smtClean="0">
                <a:solidFill>
                  <a:schemeClr val="bg1"/>
                </a:solidFill>
              </a:rPr>
              <a:pPr marL="0" marR="0" lvl="0" indent="0" algn="l" defTabSz="685783" rtl="0" eaLnBrk="1" fontAlgn="auto" latinLnBrk="0" hangingPunct="1">
                <a:lnSpc>
                  <a:spcPts val="2400"/>
                </a:lnSpc>
                <a:spcBef>
                  <a:spcPts val="0"/>
                </a:spcBef>
                <a:spcAft>
                  <a:spcPts val="0"/>
                </a:spcAft>
                <a:buClrTx/>
                <a:buSzTx/>
                <a:buFontTx/>
                <a:buNone/>
                <a:tabLst/>
                <a:defRPr/>
              </a:pPr>
              <a:t>‹#›</a:t>
            </a:fld>
            <a:r>
              <a:rPr lang="en-US" altLang="zh-CN" sz="1200" b="1" dirty="0">
                <a:solidFill>
                  <a:schemeClr val="bg1"/>
                </a:solidFill>
              </a:rPr>
              <a:t> </a:t>
            </a:r>
            <a:r>
              <a:rPr lang="en-US" altLang="zh-CN" sz="1200" dirty="0">
                <a:solidFill>
                  <a:schemeClr val="bg1"/>
                </a:solidFill>
              </a:rPr>
              <a:t>|</a:t>
            </a:r>
            <a:endParaRPr lang="en-US" altLang="zh-CN" sz="1200" i="1" dirty="0">
              <a:solidFill>
                <a:prstClr val="white"/>
              </a:solidFill>
            </a:endParaRPr>
          </a:p>
          <a:p>
            <a:pPr>
              <a:lnSpc>
                <a:spcPts val="2400"/>
              </a:lnSpc>
            </a:pPr>
            <a:endParaRPr lang="en-US" altLang="zh-CN" sz="1200" i="1" dirty="0">
              <a:solidFill>
                <a:schemeClr val="bg1"/>
              </a:solidFill>
            </a:endParaRPr>
          </a:p>
          <a:p>
            <a:pPr>
              <a:lnSpc>
                <a:spcPts val="2400"/>
              </a:lnSpc>
            </a:pPr>
            <a:endParaRPr lang="en-US" altLang="zh-CN" sz="1200" i="1" dirty="0">
              <a:solidFill>
                <a:schemeClr val="bg1"/>
              </a:solidFill>
            </a:endParaRPr>
          </a:p>
        </p:txBody>
      </p:sp>
    </p:spTree>
    <p:extLst>
      <p:ext uri="{BB962C8B-B14F-4D97-AF65-F5344CB8AC3E}">
        <p14:creationId xmlns:p14="http://schemas.microsoft.com/office/powerpoint/2010/main" val="30226965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3_Section Header">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8C5BDEA-EBF2-455E-86DD-10B4132B9333}"/>
              </a:ext>
            </a:extLst>
          </p:cNvPr>
          <p:cNvSpPr>
            <a:spLocks noChangeArrowheads="1"/>
          </p:cNvSpPr>
          <p:nvPr/>
        </p:nvSpPr>
        <p:spPr bwMode="auto">
          <a:xfrm>
            <a:off x="0" y="6248400"/>
            <a:ext cx="9144000" cy="609600"/>
          </a:xfrm>
          <a:prstGeom prst="rect">
            <a:avLst/>
          </a:prstGeom>
          <a:solidFill>
            <a:srgbClr val="1A2C64"/>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endParaRPr lang="zh-CN" altLang="zh-CN" sz="1800">
              <a:solidFill>
                <a:srgbClr val="E6B9B8"/>
              </a:solidFill>
            </a:endParaRPr>
          </a:p>
        </p:txBody>
      </p:sp>
      <p:pic>
        <p:nvPicPr>
          <p:cNvPr id="5" name="Picture 7">
            <a:extLst>
              <a:ext uri="{FF2B5EF4-FFF2-40B4-BE49-F238E27FC236}">
                <a16:creationId xmlns:a16="http://schemas.microsoft.com/office/drawing/2014/main" id="{66FDFFBC-BCA8-4B59-A8FC-CE7EB718939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62802" y="6405039"/>
            <a:ext cx="1827213"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itle Placeholder 1"/>
          <p:cNvSpPr>
            <a:spLocks noGrp="1"/>
          </p:cNvSpPr>
          <p:nvPr>
            <p:ph type="title"/>
          </p:nvPr>
        </p:nvSpPr>
        <p:spPr>
          <a:xfrm>
            <a:off x="228600" y="0"/>
            <a:ext cx="8761414" cy="609600"/>
          </a:xfrm>
          <a:prstGeom prst="rect">
            <a:avLst/>
          </a:prstGeom>
        </p:spPr>
        <p:txBody>
          <a:bodyPr rtlCol="0" anchor="t">
            <a:noAutofit/>
          </a:bodyPr>
          <a:lstStyle>
            <a:lvl1pPr algn="l">
              <a:defRPr sz="2400">
                <a:solidFill>
                  <a:schemeClr val="bg1"/>
                </a:solidFill>
                <a:latin typeface="Calibri"/>
                <a:cs typeface="Calibri"/>
              </a:defRPr>
            </a:lvl1pPr>
          </a:lstStyle>
          <a:p>
            <a:r>
              <a:rPr lang="zh-CN" altLang="en-US"/>
              <a:t>单击此处编辑母版标题样式</a:t>
            </a:r>
            <a:endParaRPr lang="en-US" dirty="0"/>
          </a:p>
        </p:txBody>
      </p:sp>
      <p:sp>
        <p:nvSpPr>
          <p:cNvPr id="26" name="Text Placeholder 3"/>
          <p:cNvSpPr>
            <a:spLocks noGrp="1"/>
          </p:cNvSpPr>
          <p:nvPr>
            <p:ph type="body" sz="half" idx="2"/>
          </p:nvPr>
        </p:nvSpPr>
        <p:spPr>
          <a:xfrm>
            <a:off x="228602" y="975361"/>
            <a:ext cx="8698727" cy="369332"/>
          </a:xfrm>
        </p:spPr>
        <p:txBody>
          <a:bodyPr wrap="square">
            <a:spAutoFit/>
          </a:bodyPr>
          <a:lstStyle>
            <a:lvl1pPr marL="0" indent="0">
              <a:buNone/>
              <a:defRPr sz="2000">
                <a:solidFill>
                  <a:schemeClr val="bg1"/>
                </a:solidFill>
              </a:defRPr>
            </a:lvl1pPr>
            <a:lvl2pPr marL="457178" indent="0">
              <a:buNone/>
              <a:defRPr sz="1200"/>
            </a:lvl2pPr>
            <a:lvl3pPr marL="914355" indent="0">
              <a:buNone/>
              <a:defRPr sz="1000"/>
            </a:lvl3pPr>
            <a:lvl4pPr marL="1371532" indent="0">
              <a:buNone/>
              <a:defRPr sz="900"/>
            </a:lvl4pPr>
            <a:lvl5pPr marL="1828709" indent="0">
              <a:buNone/>
              <a:defRPr sz="900"/>
            </a:lvl5pPr>
            <a:lvl6pPr marL="2285886" indent="0">
              <a:buNone/>
              <a:defRPr sz="900"/>
            </a:lvl6pPr>
            <a:lvl7pPr marL="2743064" indent="0">
              <a:buNone/>
              <a:defRPr sz="900"/>
            </a:lvl7pPr>
            <a:lvl8pPr marL="3200240" indent="0">
              <a:buNone/>
              <a:defRPr sz="900"/>
            </a:lvl8pPr>
            <a:lvl9pPr marL="3657418" indent="0">
              <a:buNone/>
              <a:defRPr sz="900"/>
            </a:lvl9pPr>
          </a:lstStyle>
          <a:p>
            <a:pPr lvl="0"/>
            <a:r>
              <a:rPr lang="zh-CN" altLang="en-US"/>
              <a:t>单击此处编辑母版文本样式</a:t>
            </a:r>
          </a:p>
        </p:txBody>
      </p:sp>
      <p:sp>
        <p:nvSpPr>
          <p:cNvPr id="8" name="TextBox 10">
            <a:extLst>
              <a:ext uri="{FF2B5EF4-FFF2-40B4-BE49-F238E27FC236}">
                <a16:creationId xmlns:a16="http://schemas.microsoft.com/office/drawing/2014/main" id="{785AF497-A60F-42FE-82BA-441940175488}"/>
              </a:ext>
            </a:extLst>
          </p:cNvPr>
          <p:cNvSpPr txBox="1">
            <a:spLocks noChangeArrowheads="1"/>
          </p:cNvSpPr>
          <p:nvPr/>
        </p:nvSpPr>
        <p:spPr bwMode="auto">
          <a:xfrm>
            <a:off x="0" y="6252964"/>
            <a:ext cx="7250906" cy="979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marL="0" marR="0" lvl="0" indent="0" algn="l" defTabSz="685783" rtl="0" eaLnBrk="1" fontAlgn="auto" latinLnBrk="0" hangingPunct="1">
              <a:lnSpc>
                <a:spcPts val="2400"/>
              </a:lnSpc>
              <a:spcBef>
                <a:spcPts val="0"/>
              </a:spcBef>
              <a:spcAft>
                <a:spcPts val="0"/>
              </a:spcAft>
              <a:buClrTx/>
              <a:buSzTx/>
              <a:buFontTx/>
              <a:buNone/>
              <a:tabLst/>
              <a:defRPr/>
            </a:pPr>
            <a:fld id="{3093BB61-C54F-4E5E-B066-11D5D6C872D9}" type="slidenum">
              <a:rPr lang="en-US" altLang="zh-CN" sz="1200" b="1" smtClean="0">
                <a:solidFill>
                  <a:schemeClr val="bg1"/>
                </a:solidFill>
              </a:rPr>
              <a:pPr marL="0" marR="0" lvl="0" indent="0" algn="l" defTabSz="685783" rtl="0" eaLnBrk="1" fontAlgn="auto" latinLnBrk="0" hangingPunct="1">
                <a:lnSpc>
                  <a:spcPts val="2400"/>
                </a:lnSpc>
                <a:spcBef>
                  <a:spcPts val="0"/>
                </a:spcBef>
                <a:spcAft>
                  <a:spcPts val="0"/>
                </a:spcAft>
                <a:buClrTx/>
                <a:buSzTx/>
                <a:buFontTx/>
                <a:buNone/>
                <a:tabLst/>
                <a:defRPr/>
              </a:pPr>
              <a:t>‹#›</a:t>
            </a:fld>
            <a:r>
              <a:rPr lang="en-US" altLang="zh-CN" sz="1200" b="1" dirty="0">
                <a:solidFill>
                  <a:schemeClr val="bg1"/>
                </a:solidFill>
              </a:rPr>
              <a:t> </a:t>
            </a:r>
            <a:r>
              <a:rPr lang="en-US" altLang="zh-CN" sz="1200" dirty="0">
                <a:solidFill>
                  <a:schemeClr val="bg1"/>
                </a:solidFill>
              </a:rPr>
              <a:t>|</a:t>
            </a:r>
            <a:endParaRPr lang="en-US" altLang="zh-CN" sz="1200" i="1" dirty="0">
              <a:solidFill>
                <a:prstClr val="white"/>
              </a:solidFill>
            </a:endParaRPr>
          </a:p>
          <a:p>
            <a:pPr>
              <a:lnSpc>
                <a:spcPts val="2400"/>
              </a:lnSpc>
            </a:pPr>
            <a:endParaRPr lang="en-US" altLang="zh-CN" sz="1200" i="1" dirty="0">
              <a:solidFill>
                <a:schemeClr val="bg1"/>
              </a:solidFill>
            </a:endParaRPr>
          </a:p>
          <a:p>
            <a:pPr>
              <a:lnSpc>
                <a:spcPts val="2400"/>
              </a:lnSpc>
            </a:pPr>
            <a:endParaRPr lang="en-US" altLang="zh-CN" sz="1200" i="1" dirty="0">
              <a:solidFill>
                <a:schemeClr val="bg1"/>
              </a:solidFill>
            </a:endParaRPr>
          </a:p>
        </p:txBody>
      </p:sp>
    </p:spTree>
    <p:extLst>
      <p:ext uri="{BB962C8B-B14F-4D97-AF65-F5344CB8AC3E}">
        <p14:creationId xmlns:p14="http://schemas.microsoft.com/office/powerpoint/2010/main" val="3097607461"/>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_封面-1">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06296C0-E8A8-4ABD-980C-DC99A7F42D7F}"/>
              </a:ext>
            </a:extLst>
          </p:cNvPr>
          <p:cNvPicPr>
            <a:picLocks noChangeAspect="1"/>
          </p:cNvPicPr>
          <p:nvPr/>
        </p:nvPicPr>
        <p:blipFill>
          <a:blip r:embed="rId2"/>
          <a:stretch>
            <a:fillRect/>
          </a:stretch>
        </p:blipFill>
        <p:spPr>
          <a:xfrm>
            <a:off x="0" y="2"/>
            <a:ext cx="9144000" cy="3177933"/>
          </a:xfrm>
          <a:prstGeom prst="rect">
            <a:avLst/>
          </a:prstGeom>
        </p:spPr>
      </p:pic>
      <p:sp>
        <p:nvSpPr>
          <p:cNvPr id="4" name="矩形 3">
            <a:extLst>
              <a:ext uri="{FF2B5EF4-FFF2-40B4-BE49-F238E27FC236}">
                <a16:creationId xmlns:a16="http://schemas.microsoft.com/office/drawing/2014/main" id="{4BC187F1-42E5-4383-AC3D-83B120CDE410}"/>
              </a:ext>
            </a:extLst>
          </p:cNvPr>
          <p:cNvSpPr/>
          <p:nvPr/>
        </p:nvSpPr>
        <p:spPr>
          <a:xfrm>
            <a:off x="-600" y="-7913"/>
            <a:ext cx="9144000" cy="2531899"/>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椭圆 4">
            <a:extLst>
              <a:ext uri="{FF2B5EF4-FFF2-40B4-BE49-F238E27FC236}">
                <a16:creationId xmlns:a16="http://schemas.microsoft.com/office/drawing/2014/main" id="{F7087F57-B8B2-4F52-943A-08BE08AC8C9F}"/>
              </a:ext>
            </a:extLst>
          </p:cNvPr>
          <p:cNvSpPr/>
          <p:nvPr/>
        </p:nvSpPr>
        <p:spPr>
          <a:xfrm>
            <a:off x="3975851" y="2583383"/>
            <a:ext cx="1188720" cy="11866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6" name="组合 5">
            <a:extLst>
              <a:ext uri="{FF2B5EF4-FFF2-40B4-BE49-F238E27FC236}">
                <a16:creationId xmlns:a16="http://schemas.microsoft.com/office/drawing/2014/main" id="{ACAC108B-5150-431E-B389-3B1F46A2B67E}"/>
              </a:ext>
            </a:extLst>
          </p:cNvPr>
          <p:cNvGrpSpPr/>
          <p:nvPr/>
        </p:nvGrpSpPr>
        <p:grpSpPr>
          <a:xfrm>
            <a:off x="4056461" y="2662546"/>
            <a:ext cx="1028700" cy="1030777"/>
            <a:chOff x="2105799" y="20055838"/>
            <a:chExt cx="6748090" cy="6732363"/>
          </a:xfrm>
          <a:solidFill>
            <a:srgbClr val="8B0012">
              <a:alpha val="80000"/>
            </a:srgbClr>
          </a:solidFill>
        </p:grpSpPr>
        <p:sp>
          <p:nvSpPr>
            <p:cNvPr id="7" name="Freeform 8">
              <a:extLst>
                <a:ext uri="{FF2B5EF4-FFF2-40B4-BE49-F238E27FC236}">
                  <a16:creationId xmlns:a16="http://schemas.microsoft.com/office/drawing/2014/main" id="{A4BB1E0C-3B71-494C-90A5-5E83B05763C4}"/>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8" name="Freeform 42">
              <a:extLst>
                <a:ext uri="{FF2B5EF4-FFF2-40B4-BE49-F238E27FC236}">
                  <a16:creationId xmlns:a16="http://schemas.microsoft.com/office/drawing/2014/main" id="{9C922C0C-6676-4220-A57A-6A60B760EC5E}"/>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9" name="Freeform 43">
              <a:extLst>
                <a:ext uri="{FF2B5EF4-FFF2-40B4-BE49-F238E27FC236}">
                  <a16:creationId xmlns:a16="http://schemas.microsoft.com/office/drawing/2014/main" id="{13B11B68-25F0-45BA-8167-7E67FD4D1E06}"/>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10" name="Freeform 44">
              <a:extLst>
                <a:ext uri="{FF2B5EF4-FFF2-40B4-BE49-F238E27FC236}">
                  <a16:creationId xmlns:a16="http://schemas.microsoft.com/office/drawing/2014/main" id="{3AA3C9BE-308B-42E0-B388-8B9594616391}"/>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11" name="Freeform 45">
              <a:extLst>
                <a:ext uri="{FF2B5EF4-FFF2-40B4-BE49-F238E27FC236}">
                  <a16:creationId xmlns:a16="http://schemas.microsoft.com/office/drawing/2014/main" id="{2270AF1B-A34B-4183-AA58-499F7FC92BEA}"/>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12" name="Freeform 46">
              <a:extLst>
                <a:ext uri="{FF2B5EF4-FFF2-40B4-BE49-F238E27FC236}">
                  <a16:creationId xmlns:a16="http://schemas.microsoft.com/office/drawing/2014/main" id="{1648A05A-8C9B-4DCB-ADF5-C0E9CA804EFD}"/>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13" name="Freeform 47">
              <a:extLst>
                <a:ext uri="{FF2B5EF4-FFF2-40B4-BE49-F238E27FC236}">
                  <a16:creationId xmlns:a16="http://schemas.microsoft.com/office/drawing/2014/main" id="{780F1822-408A-4D9E-A7BB-5649D8459E2F}"/>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14" name="Freeform 48">
              <a:extLst>
                <a:ext uri="{FF2B5EF4-FFF2-40B4-BE49-F238E27FC236}">
                  <a16:creationId xmlns:a16="http://schemas.microsoft.com/office/drawing/2014/main" id="{D7B27305-F882-49EB-B5D1-DAD265B8F599}"/>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15" name="Freeform 49">
              <a:extLst>
                <a:ext uri="{FF2B5EF4-FFF2-40B4-BE49-F238E27FC236}">
                  <a16:creationId xmlns:a16="http://schemas.microsoft.com/office/drawing/2014/main" id="{1C88A9B0-6500-44EB-B523-6AB8CF2E5B58}"/>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16" name="Freeform 50">
              <a:extLst>
                <a:ext uri="{FF2B5EF4-FFF2-40B4-BE49-F238E27FC236}">
                  <a16:creationId xmlns:a16="http://schemas.microsoft.com/office/drawing/2014/main" id="{02B0BE86-EC4F-4A7E-B284-3AA3AEE5F3B5}"/>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17" name="Freeform 51">
              <a:extLst>
                <a:ext uri="{FF2B5EF4-FFF2-40B4-BE49-F238E27FC236}">
                  <a16:creationId xmlns:a16="http://schemas.microsoft.com/office/drawing/2014/main" id="{D646E307-5A0C-4184-9829-2D12C5F1D732}"/>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18" name="Freeform 52">
              <a:extLst>
                <a:ext uri="{FF2B5EF4-FFF2-40B4-BE49-F238E27FC236}">
                  <a16:creationId xmlns:a16="http://schemas.microsoft.com/office/drawing/2014/main" id="{1213DF27-0675-40E1-AF04-500FEC47309C}"/>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19" name="Freeform 53">
              <a:extLst>
                <a:ext uri="{FF2B5EF4-FFF2-40B4-BE49-F238E27FC236}">
                  <a16:creationId xmlns:a16="http://schemas.microsoft.com/office/drawing/2014/main" id="{78B921DD-11CC-425E-A465-F4034A5A080D}"/>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20" name="Freeform 54">
              <a:extLst>
                <a:ext uri="{FF2B5EF4-FFF2-40B4-BE49-F238E27FC236}">
                  <a16:creationId xmlns:a16="http://schemas.microsoft.com/office/drawing/2014/main" id="{E251C559-AD0A-4238-9C00-053CFAFCF573}"/>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21" name="Freeform 55">
              <a:extLst>
                <a:ext uri="{FF2B5EF4-FFF2-40B4-BE49-F238E27FC236}">
                  <a16:creationId xmlns:a16="http://schemas.microsoft.com/office/drawing/2014/main" id="{22DC21C7-7AEE-4789-B295-78B5A39F5F12}"/>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22" name="Freeform 56">
              <a:extLst>
                <a:ext uri="{FF2B5EF4-FFF2-40B4-BE49-F238E27FC236}">
                  <a16:creationId xmlns:a16="http://schemas.microsoft.com/office/drawing/2014/main" id="{2089A1EF-769C-4B32-ACB7-0843ADFE09AA}"/>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23" name="Freeform 57">
              <a:extLst>
                <a:ext uri="{FF2B5EF4-FFF2-40B4-BE49-F238E27FC236}">
                  <a16:creationId xmlns:a16="http://schemas.microsoft.com/office/drawing/2014/main" id="{89065D5C-2F82-4B9C-9DCF-556527D2755D}"/>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24" name="Freeform 58">
              <a:extLst>
                <a:ext uri="{FF2B5EF4-FFF2-40B4-BE49-F238E27FC236}">
                  <a16:creationId xmlns:a16="http://schemas.microsoft.com/office/drawing/2014/main" id="{63D30659-2737-4732-A71C-025BE4A9E86B}"/>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25" name="Freeform 59">
              <a:extLst>
                <a:ext uri="{FF2B5EF4-FFF2-40B4-BE49-F238E27FC236}">
                  <a16:creationId xmlns:a16="http://schemas.microsoft.com/office/drawing/2014/main" id="{26925B20-892F-495B-ACDF-9EC468A2C7C5}"/>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26" name="Freeform 60">
              <a:extLst>
                <a:ext uri="{FF2B5EF4-FFF2-40B4-BE49-F238E27FC236}">
                  <a16:creationId xmlns:a16="http://schemas.microsoft.com/office/drawing/2014/main" id="{F4DFD42E-FD06-4DD4-BD5D-E8024A4948AB}"/>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27" name="Freeform 61">
              <a:extLst>
                <a:ext uri="{FF2B5EF4-FFF2-40B4-BE49-F238E27FC236}">
                  <a16:creationId xmlns:a16="http://schemas.microsoft.com/office/drawing/2014/main" id="{AFA1A6B6-4731-43D9-A6A3-8AFB9A5AE684}"/>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28" name="Freeform 62">
              <a:extLst>
                <a:ext uri="{FF2B5EF4-FFF2-40B4-BE49-F238E27FC236}">
                  <a16:creationId xmlns:a16="http://schemas.microsoft.com/office/drawing/2014/main" id="{7C89F33A-1343-45E8-91E5-F27A8457EA0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29" name="Freeform 71">
              <a:extLst>
                <a:ext uri="{FF2B5EF4-FFF2-40B4-BE49-F238E27FC236}">
                  <a16:creationId xmlns:a16="http://schemas.microsoft.com/office/drawing/2014/main" id="{592EB9D1-7BB9-4D0B-9C6E-355FA946B6E7}"/>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grpSp>
      <p:sp>
        <p:nvSpPr>
          <p:cNvPr id="36" name="文本占位符 35">
            <a:extLst>
              <a:ext uri="{FF2B5EF4-FFF2-40B4-BE49-F238E27FC236}">
                <a16:creationId xmlns:a16="http://schemas.microsoft.com/office/drawing/2014/main" id="{99EF31F4-C1DD-413E-8350-2A8F905B444F}"/>
              </a:ext>
            </a:extLst>
          </p:cNvPr>
          <p:cNvSpPr>
            <a:spLocks noGrp="1"/>
          </p:cNvSpPr>
          <p:nvPr>
            <p:ph type="body" sz="quarter" idx="10" hasCustomPrompt="1"/>
          </p:nvPr>
        </p:nvSpPr>
        <p:spPr>
          <a:xfrm>
            <a:off x="1204914" y="4264178"/>
            <a:ext cx="6731794" cy="781050"/>
          </a:xfrm>
        </p:spPr>
        <p:txBody>
          <a:bodyPr>
            <a:normAutofit/>
          </a:bodyPr>
          <a:lstStyle>
            <a:lvl1pPr marL="0" indent="0" algn="ctr" defTabSz="685783" rtl="0" eaLnBrk="1" latinLnBrk="0" hangingPunct="1">
              <a:lnSpc>
                <a:spcPct val="120000"/>
              </a:lnSpc>
              <a:buNone/>
              <a:defRPr lang="zh-CN" altLang="en-US" sz="3000" b="1" kern="1200" spc="225">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3000" b="1" spc="225"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北京大学学术答辩通用</a:t>
            </a:r>
            <a:r>
              <a:rPr lang="en-US" altLang="zh-CN" sz="3000" b="1" spc="225"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PPT</a:t>
            </a:r>
            <a:r>
              <a:rPr lang="zh-CN" altLang="en-US" sz="3000" b="1" spc="225"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模板</a:t>
            </a:r>
          </a:p>
        </p:txBody>
      </p:sp>
      <p:sp>
        <p:nvSpPr>
          <p:cNvPr id="41" name="文本占位符 37">
            <a:extLst>
              <a:ext uri="{FF2B5EF4-FFF2-40B4-BE49-F238E27FC236}">
                <a16:creationId xmlns:a16="http://schemas.microsoft.com/office/drawing/2014/main" id="{D6220974-BA97-4239-8B37-C87F7F2D4871}"/>
              </a:ext>
            </a:extLst>
          </p:cNvPr>
          <p:cNvSpPr>
            <a:spLocks noGrp="1"/>
          </p:cNvSpPr>
          <p:nvPr>
            <p:ph type="body" sz="quarter" idx="11" hasCustomPrompt="1"/>
          </p:nvPr>
        </p:nvSpPr>
        <p:spPr>
          <a:xfrm>
            <a:off x="1683746" y="5389161"/>
            <a:ext cx="1490663" cy="279307"/>
          </a:xfrm>
          <a:noFill/>
        </p:spPr>
        <p:txBody>
          <a:bodyPr wrap="square" rtlCol="0">
            <a:spAutoFit/>
          </a:bodyPr>
          <a:lstStyle>
            <a:lvl1pPr marL="0" indent="0">
              <a:buNone/>
              <a:defRPr lang="zh-CN" altLang="en-US" sz="135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a:extLst>
              <a:ext uri="{FF2B5EF4-FFF2-40B4-BE49-F238E27FC236}">
                <a16:creationId xmlns:a16="http://schemas.microsoft.com/office/drawing/2014/main" id="{1E1C9D50-4952-418A-9BEE-D99198F6E380}"/>
              </a:ext>
            </a:extLst>
          </p:cNvPr>
          <p:cNvSpPr>
            <a:spLocks noGrp="1"/>
          </p:cNvSpPr>
          <p:nvPr>
            <p:ph type="body" sz="quarter" idx="12" hasCustomPrompt="1"/>
          </p:nvPr>
        </p:nvSpPr>
        <p:spPr>
          <a:xfrm>
            <a:off x="3826672" y="5389161"/>
            <a:ext cx="1490663" cy="279307"/>
          </a:xfrm>
          <a:noFill/>
        </p:spPr>
        <p:txBody>
          <a:bodyPr wrap="square" rtlCol="0">
            <a:spAutoFit/>
          </a:bodyPr>
          <a:lstStyle>
            <a:lvl1pPr marL="0" indent="0" algn="ctr">
              <a:buNone/>
              <a:defRPr lang="zh-CN" altLang="en-US" sz="135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a:extLst>
              <a:ext uri="{FF2B5EF4-FFF2-40B4-BE49-F238E27FC236}">
                <a16:creationId xmlns:a16="http://schemas.microsoft.com/office/drawing/2014/main" id="{62842471-F840-45CA-8087-A1D9DF3CA908}"/>
              </a:ext>
            </a:extLst>
          </p:cNvPr>
          <p:cNvSpPr>
            <a:spLocks noGrp="1"/>
          </p:cNvSpPr>
          <p:nvPr>
            <p:ph type="body" sz="quarter" idx="13" hasCustomPrompt="1"/>
          </p:nvPr>
        </p:nvSpPr>
        <p:spPr>
          <a:xfrm>
            <a:off x="5969598" y="5389158"/>
            <a:ext cx="1490663" cy="279307"/>
          </a:xfrm>
          <a:noFill/>
        </p:spPr>
        <p:txBody>
          <a:bodyPr wrap="square" rtlCol="0">
            <a:spAutoFit/>
          </a:bodyPr>
          <a:lstStyle>
            <a:lvl1pPr marL="0" indent="0" algn="r">
              <a:buNone/>
              <a:defRPr lang="zh-CN" altLang="en-US" sz="135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extLst>
      <p:ext uri="{BB962C8B-B14F-4D97-AF65-F5344CB8AC3E}">
        <p14:creationId xmlns:p14="http://schemas.microsoft.com/office/powerpoint/2010/main" val="3163575138"/>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内容页-标题">
    <p:spTree>
      <p:nvGrpSpPr>
        <p:cNvPr id="1" name=""/>
        <p:cNvGrpSpPr/>
        <p:nvPr/>
      </p:nvGrpSpPr>
      <p:grpSpPr>
        <a:xfrm>
          <a:off x="0" y="0"/>
          <a:ext cx="0" cy="0"/>
          <a:chOff x="0" y="0"/>
          <a:chExt cx="0" cy="0"/>
        </a:xfrm>
      </p:grpSpPr>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332185" y="243569"/>
            <a:ext cx="6792638" cy="617518"/>
          </a:xfrm>
        </p:spPr>
        <p:txBody>
          <a:bodyPr>
            <a:normAutofit/>
          </a:bodyPr>
          <a:lstStyle>
            <a:lvl1pPr algn="l" defTabSz="685783" rtl="0" eaLnBrk="1" latinLnBrk="0" hangingPunct="1">
              <a:lnSpc>
                <a:spcPct val="90000"/>
              </a:lnSpc>
              <a:spcBef>
                <a:spcPct val="0"/>
              </a:spcBef>
              <a:buNone/>
              <a:defRPr lang="zh-CN" altLang="en-US" sz="18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p:nvGrpSpPr>
        <p:grpSpPr>
          <a:xfrm>
            <a:off x="396531" y="867990"/>
            <a:ext cx="1824770"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6754343" y="6394353"/>
            <a:ext cx="2057400" cy="292196"/>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grpSp>
        <p:nvGrpSpPr>
          <p:cNvPr id="2" name="组合 120">
            <a:extLst>
              <a:ext uri="{FF2B5EF4-FFF2-40B4-BE49-F238E27FC236}">
                <a16:creationId xmlns:a16="http://schemas.microsoft.com/office/drawing/2014/main" id="{2680E9D5-377F-7FB4-7E38-38F4CC72FB6C}"/>
              </a:ext>
            </a:extLst>
          </p:cNvPr>
          <p:cNvGrpSpPr/>
          <p:nvPr/>
        </p:nvGrpSpPr>
        <p:grpSpPr>
          <a:xfrm>
            <a:off x="7379496" y="329882"/>
            <a:ext cx="1512003" cy="444892"/>
            <a:chOff x="9556201" y="498129"/>
            <a:chExt cx="1993881" cy="586680"/>
          </a:xfrm>
        </p:grpSpPr>
        <p:grpSp>
          <p:nvGrpSpPr>
            <p:cNvPr id="3" name="组合 121">
              <a:extLst>
                <a:ext uri="{FF2B5EF4-FFF2-40B4-BE49-F238E27FC236}">
                  <a16:creationId xmlns:a16="http://schemas.microsoft.com/office/drawing/2014/main" id="{4E058531-07F4-9482-D724-7AB8EB11D83F}"/>
                </a:ext>
              </a:extLst>
            </p:cNvPr>
            <p:cNvGrpSpPr/>
            <p:nvPr/>
          </p:nvGrpSpPr>
          <p:grpSpPr>
            <a:xfrm>
              <a:off x="10239376" y="968937"/>
              <a:ext cx="1307697" cy="96254"/>
              <a:chOff x="4616246" y="3878362"/>
              <a:chExt cx="5571416" cy="410087"/>
            </a:xfrm>
            <a:solidFill>
              <a:schemeClr val="tx1">
                <a:alpha val="80000"/>
              </a:schemeClr>
            </a:solidFill>
          </p:grpSpPr>
          <p:sp>
            <p:nvSpPr>
              <p:cNvPr id="41" name="Freeform 17">
                <a:extLst>
                  <a:ext uri="{FF2B5EF4-FFF2-40B4-BE49-F238E27FC236}">
                    <a16:creationId xmlns:a16="http://schemas.microsoft.com/office/drawing/2014/main" id="{0F359FA3-F76C-4EF0-941C-7A939DDC6A5F}"/>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2" name="Freeform 18">
                <a:extLst>
                  <a:ext uri="{FF2B5EF4-FFF2-40B4-BE49-F238E27FC236}">
                    <a16:creationId xmlns:a16="http://schemas.microsoft.com/office/drawing/2014/main" id="{D47C2484-B058-3999-4030-2F5DA1F89241}"/>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3" name="Freeform 19">
                <a:extLst>
                  <a:ext uri="{FF2B5EF4-FFF2-40B4-BE49-F238E27FC236}">
                    <a16:creationId xmlns:a16="http://schemas.microsoft.com/office/drawing/2014/main" id="{ACDA17ED-E94D-2527-7270-36C842C2ABAA}"/>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4" name="Freeform 20">
                <a:extLst>
                  <a:ext uri="{FF2B5EF4-FFF2-40B4-BE49-F238E27FC236}">
                    <a16:creationId xmlns:a16="http://schemas.microsoft.com/office/drawing/2014/main" id="{F821BDA2-F5F0-597B-51E9-BD805FD0C10B}"/>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5" name="Freeform 21">
                <a:extLst>
                  <a:ext uri="{FF2B5EF4-FFF2-40B4-BE49-F238E27FC236}">
                    <a16:creationId xmlns:a16="http://schemas.microsoft.com/office/drawing/2014/main" id="{AD46EB50-C28F-8814-9456-40D01D420056}"/>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6" name="Freeform 22">
                <a:extLst>
                  <a:ext uri="{FF2B5EF4-FFF2-40B4-BE49-F238E27FC236}">
                    <a16:creationId xmlns:a16="http://schemas.microsoft.com/office/drawing/2014/main" id="{8AC1B04C-679A-E1EA-8C76-EBE14815FDAA}"/>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7" name="Freeform 23">
                <a:extLst>
                  <a:ext uri="{FF2B5EF4-FFF2-40B4-BE49-F238E27FC236}">
                    <a16:creationId xmlns:a16="http://schemas.microsoft.com/office/drawing/2014/main" id="{040F872E-AEF3-3253-E4C9-08D5E77C6C32}"/>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8" name="Freeform 25">
                <a:extLst>
                  <a:ext uri="{FF2B5EF4-FFF2-40B4-BE49-F238E27FC236}">
                    <a16:creationId xmlns:a16="http://schemas.microsoft.com/office/drawing/2014/main" id="{87053AD5-B7BC-E588-0D35-8983AA1FD93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9" name="Freeform 27">
                <a:extLst>
                  <a:ext uri="{FF2B5EF4-FFF2-40B4-BE49-F238E27FC236}">
                    <a16:creationId xmlns:a16="http://schemas.microsoft.com/office/drawing/2014/main" id="{7E6E22B4-4C9A-C94B-627A-2529D5F03936}"/>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0" name="Freeform 29">
                <a:extLst>
                  <a:ext uri="{FF2B5EF4-FFF2-40B4-BE49-F238E27FC236}">
                    <a16:creationId xmlns:a16="http://schemas.microsoft.com/office/drawing/2014/main" id="{5C2B53D4-F801-41D1-5B2B-D6A31CB32C9D}"/>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1" name="Freeform 30">
                <a:extLst>
                  <a:ext uri="{FF2B5EF4-FFF2-40B4-BE49-F238E27FC236}">
                    <a16:creationId xmlns:a16="http://schemas.microsoft.com/office/drawing/2014/main" id="{EE487A37-9772-DF42-98E1-98B64E1ECFFC}"/>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2" name="Freeform 31">
                <a:extLst>
                  <a:ext uri="{FF2B5EF4-FFF2-40B4-BE49-F238E27FC236}">
                    <a16:creationId xmlns:a16="http://schemas.microsoft.com/office/drawing/2014/main" id="{1375CFCC-D97C-DC01-B81A-E059319A0ACB}"/>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3" name="Freeform 32">
                <a:extLst>
                  <a:ext uri="{FF2B5EF4-FFF2-40B4-BE49-F238E27FC236}">
                    <a16:creationId xmlns:a16="http://schemas.microsoft.com/office/drawing/2014/main" id="{9D18BCA2-922A-EDA9-F4A8-2BCA4D16A125}"/>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4" name="Freeform 33">
                <a:extLst>
                  <a:ext uri="{FF2B5EF4-FFF2-40B4-BE49-F238E27FC236}">
                    <a16:creationId xmlns:a16="http://schemas.microsoft.com/office/drawing/2014/main" id="{5E38B9A9-4216-2EE6-AAD0-F60B8408F8F1}"/>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5" name="Freeform 34">
                <a:extLst>
                  <a:ext uri="{FF2B5EF4-FFF2-40B4-BE49-F238E27FC236}">
                    <a16:creationId xmlns:a16="http://schemas.microsoft.com/office/drawing/2014/main" id="{EB596346-9DA6-F630-43D8-346B45EC3440}"/>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6" name="Freeform 35">
                <a:extLst>
                  <a:ext uri="{FF2B5EF4-FFF2-40B4-BE49-F238E27FC236}">
                    <a16:creationId xmlns:a16="http://schemas.microsoft.com/office/drawing/2014/main" id="{B9BAB043-5A1A-32AB-F184-8851F19E7A7F}"/>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4" name="组合 122">
              <a:extLst>
                <a:ext uri="{FF2B5EF4-FFF2-40B4-BE49-F238E27FC236}">
                  <a16:creationId xmlns:a16="http://schemas.microsoft.com/office/drawing/2014/main" id="{5353065C-964D-AF41-1A56-076D4D71CE64}"/>
                </a:ext>
              </a:extLst>
            </p:cNvPr>
            <p:cNvGrpSpPr/>
            <p:nvPr/>
          </p:nvGrpSpPr>
          <p:grpSpPr>
            <a:xfrm>
              <a:off x="10237120" y="539555"/>
              <a:ext cx="1312962" cy="375239"/>
              <a:chOff x="4606634" y="2048989"/>
              <a:chExt cx="5593843" cy="1598699"/>
            </a:xfrm>
            <a:solidFill>
              <a:schemeClr val="accent1">
                <a:alpha val="80000"/>
              </a:schemeClr>
            </a:solidFill>
          </p:grpSpPr>
          <p:sp>
            <p:nvSpPr>
              <p:cNvPr id="29" name="Freeform 9">
                <a:extLst>
                  <a:ext uri="{FF2B5EF4-FFF2-40B4-BE49-F238E27FC236}">
                    <a16:creationId xmlns:a16="http://schemas.microsoft.com/office/drawing/2014/main" id="{A311505B-1784-907B-28CC-FC61C06A7A0D}"/>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0" name="Freeform 10">
                <a:extLst>
                  <a:ext uri="{FF2B5EF4-FFF2-40B4-BE49-F238E27FC236}">
                    <a16:creationId xmlns:a16="http://schemas.microsoft.com/office/drawing/2014/main" id="{A5699634-9C51-BC40-D3C5-774575CF031B}"/>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1" name="Freeform 11">
                <a:extLst>
                  <a:ext uri="{FF2B5EF4-FFF2-40B4-BE49-F238E27FC236}">
                    <a16:creationId xmlns:a16="http://schemas.microsoft.com/office/drawing/2014/main" id="{02D68281-6099-81EB-BA84-2CB2A9A8280F}"/>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2" name="Freeform 12">
                <a:extLst>
                  <a:ext uri="{FF2B5EF4-FFF2-40B4-BE49-F238E27FC236}">
                    <a16:creationId xmlns:a16="http://schemas.microsoft.com/office/drawing/2014/main" id="{F181D671-8C82-39F4-D28E-04FDF7F51D5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3" name="Freeform 13">
                <a:extLst>
                  <a:ext uri="{FF2B5EF4-FFF2-40B4-BE49-F238E27FC236}">
                    <a16:creationId xmlns:a16="http://schemas.microsoft.com/office/drawing/2014/main" id="{E815EF26-F15A-7BB6-6DDE-5599E6D69EA8}"/>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4" name="Freeform 14">
                <a:extLst>
                  <a:ext uri="{FF2B5EF4-FFF2-40B4-BE49-F238E27FC236}">
                    <a16:creationId xmlns:a16="http://schemas.microsoft.com/office/drawing/2014/main" id="{B75C49F6-08AC-8D35-5E9B-2E5BE43A1D77}"/>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5" name="Freeform 15">
                <a:extLst>
                  <a:ext uri="{FF2B5EF4-FFF2-40B4-BE49-F238E27FC236}">
                    <a16:creationId xmlns:a16="http://schemas.microsoft.com/office/drawing/2014/main" id="{97F9B470-5F7B-6C8E-C611-F6E83F0A5B70}"/>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6" name="Freeform 16">
                <a:extLst>
                  <a:ext uri="{FF2B5EF4-FFF2-40B4-BE49-F238E27FC236}">
                    <a16:creationId xmlns:a16="http://schemas.microsoft.com/office/drawing/2014/main" id="{BDCB7D7D-33D0-880C-FF09-D6DFA45D0A8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7" name="Freeform 24">
                <a:extLst>
                  <a:ext uri="{FF2B5EF4-FFF2-40B4-BE49-F238E27FC236}">
                    <a16:creationId xmlns:a16="http://schemas.microsoft.com/office/drawing/2014/main" id="{21DB9276-C102-4AF3-23F2-DF65923CC496}"/>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8" name="Freeform 26">
                <a:extLst>
                  <a:ext uri="{FF2B5EF4-FFF2-40B4-BE49-F238E27FC236}">
                    <a16:creationId xmlns:a16="http://schemas.microsoft.com/office/drawing/2014/main" id="{85F76CE1-654C-A0AD-22DF-E4BE43E6A6C4}"/>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9" name="Freeform 28">
                <a:extLst>
                  <a:ext uri="{FF2B5EF4-FFF2-40B4-BE49-F238E27FC236}">
                    <a16:creationId xmlns:a16="http://schemas.microsoft.com/office/drawing/2014/main" id="{14531383-6E88-FBE0-2334-752962F5153F}"/>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0" name="Freeform 36">
                <a:extLst>
                  <a:ext uri="{FF2B5EF4-FFF2-40B4-BE49-F238E27FC236}">
                    <a16:creationId xmlns:a16="http://schemas.microsoft.com/office/drawing/2014/main" id="{0851029E-2573-FE95-6686-E26D558ABAD8}"/>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5" name="组合 123">
              <a:extLst>
                <a:ext uri="{FF2B5EF4-FFF2-40B4-BE49-F238E27FC236}">
                  <a16:creationId xmlns:a16="http://schemas.microsoft.com/office/drawing/2014/main" id="{BCD47B95-27C5-3A3F-025D-033671C563D6}"/>
                </a:ext>
              </a:extLst>
            </p:cNvPr>
            <p:cNvGrpSpPr/>
            <p:nvPr/>
          </p:nvGrpSpPr>
          <p:grpSpPr>
            <a:xfrm>
              <a:off x="9556201" y="498129"/>
              <a:ext cx="588050" cy="586680"/>
              <a:chOff x="2105799" y="20055838"/>
              <a:chExt cx="6748090" cy="6732363"/>
            </a:xfrm>
            <a:solidFill>
              <a:schemeClr val="accent1">
                <a:alpha val="80000"/>
              </a:schemeClr>
            </a:solidFill>
          </p:grpSpPr>
          <p:sp>
            <p:nvSpPr>
              <p:cNvPr id="6" name="Freeform 8">
                <a:extLst>
                  <a:ext uri="{FF2B5EF4-FFF2-40B4-BE49-F238E27FC236}">
                    <a16:creationId xmlns:a16="http://schemas.microsoft.com/office/drawing/2014/main" id="{C20F8591-2F48-1D28-0674-0EC48E9533D6}"/>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7" name="Freeform 42">
                <a:extLst>
                  <a:ext uri="{FF2B5EF4-FFF2-40B4-BE49-F238E27FC236}">
                    <a16:creationId xmlns:a16="http://schemas.microsoft.com/office/drawing/2014/main" id="{A8596633-B778-7806-9003-2F16AC5787B0}"/>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8" name="Freeform 43">
                <a:extLst>
                  <a:ext uri="{FF2B5EF4-FFF2-40B4-BE49-F238E27FC236}">
                    <a16:creationId xmlns:a16="http://schemas.microsoft.com/office/drawing/2014/main" id="{7B36B617-FF77-07B9-14FB-BD203C167655}"/>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9" name="Freeform 44">
                <a:extLst>
                  <a:ext uri="{FF2B5EF4-FFF2-40B4-BE49-F238E27FC236}">
                    <a16:creationId xmlns:a16="http://schemas.microsoft.com/office/drawing/2014/main" id="{A822D3ED-54FD-76FA-2B4A-CE0604900091}"/>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 name="Freeform 45">
                <a:extLst>
                  <a:ext uri="{FF2B5EF4-FFF2-40B4-BE49-F238E27FC236}">
                    <a16:creationId xmlns:a16="http://schemas.microsoft.com/office/drawing/2014/main" id="{F527B37E-AEBE-2C42-7A71-B652841EE874}"/>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 name="Freeform 46">
                <a:extLst>
                  <a:ext uri="{FF2B5EF4-FFF2-40B4-BE49-F238E27FC236}">
                    <a16:creationId xmlns:a16="http://schemas.microsoft.com/office/drawing/2014/main" id="{6FCAFB26-130B-93C7-06A0-A0665A90D977}"/>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 name="Freeform 47">
                <a:extLst>
                  <a:ext uri="{FF2B5EF4-FFF2-40B4-BE49-F238E27FC236}">
                    <a16:creationId xmlns:a16="http://schemas.microsoft.com/office/drawing/2014/main" id="{279A57E3-7CED-8F6C-B293-7E0245DC5D52}"/>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 name="Freeform 48">
                <a:extLst>
                  <a:ext uri="{FF2B5EF4-FFF2-40B4-BE49-F238E27FC236}">
                    <a16:creationId xmlns:a16="http://schemas.microsoft.com/office/drawing/2014/main" id="{FBFD5B9D-CA68-9BB0-F5C3-B3241F2562E7}"/>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 name="Freeform 49">
                <a:extLst>
                  <a:ext uri="{FF2B5EF4-FFF2-40B4-BE49-F238E27FC236}">
                    <a16:creationId xmlns:a16="http://schemas.microsoft.com/office/drawing/2014/main" id="{BD5C25EC-8252-B2AE-B40F-C012AFD555EF}"/>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 name="Freeform 50">
                <a:extLst>
                  <a:ext uri="{FF2B5EF4-FFF2-40B4-BE49-F238E27FC236}">
                    <a16:creationId xmlns:a16="http://schemas.microsoft.com/office/drawing/2014/main" id="{7559537C-328F-9635-5464-DC4E729D4C1E}"/>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 name="Freeform 51">
                <a:extLst>
                  <a:ext uri="{FF2B5EF4-FFF2-40B4-BE49-F238E27FC236}">
                    <a16:creationId xmlns:a16="http://schemas.microsoft.com/office/drawing/2014/main" id="{ADF5E6AA-BD11-6D09-299F-840572F46DDE}"/>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 name="Freeform 52">
                <a:extLst>
                  <a:ext uri="{FF2B5EF4-FFF2-40B4-BE49-F238E27FC236}">
                    <a16:creationId xmlns:a16="http://schemas.microsoft.com/office/drawing/2014/main" id="{35913581-1BFE-B569-3B13-A5B571E5AC39}"/>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8" name="Freeform 53">
                <a:extLst>
                  <a:ext uri="{FF2B5EF4-FFF2-40B4-BE49-F238E27FC236}">
                    <a16:creationId xmlns:a16="http://schemas.microsoft.com/office/drawing/2014/main" id="{918AAB5E-3769-F7DA-0FB6-9B0961D5BDC1}"/>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9" name="Freeform 54">
                <a:extLst>
                  <a:ext uri="{FF2B5EF4-FFF2-40B4-BE49-F238E27FC236}">
                    <a16:creationId xmlns:a16="http://schemas.microsoft.com/office/drawing/2014/main" id="{2812FA95-3E20-E574-57DF-067D0D506E34}"/>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0" name="Freeform 55">
                <a:extLst>
                  <a:ext uri="{FF2B5EF4-FFF2-40B4-BE49-F238E27FC236}">
                    <a16:creationId xmlns:a16="http://schemas.microsoft.com/office/drawing/2014/main" id="{2D316C92-DC13-FDE1-ABDE-9021157853C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1" name="Freeform 56">
                <a:extLst>
                  <a:ext uri="{FF2B5EF4-FFF2-40B4-BE49-F238E27FC236}">
                    <a16:creationId xmlns:a16="http://schemas.microsoft.com/office/drawing/2014/main" id="{93F1EBB7-4523-1E3F-27A2-2045861575F4}"/>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2" name="Freeform 57">
                <a:extLst>
                  <a:ext uri="{FF2B5EF4-FFF2-40B4-BE49-F238E27FC236}">
                    <a16:creationId xmlns:a16="http://schemas.microsoft.com/office/drawing/2014/main" id="{5542210C-4926-2C01-2557-E5E5CC6EFCDE}"/>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3" name="Freeform 58">
                <a:extLst>
                  <a:ext uri="{FF2B5EF4-FFF2-40B4-BE49-F238E27FC236}">
                    <a16:creationId xmlns:a16="http://schemas.microsoft.com/office/drawing/2014/main" id="{ED351ED0-AA24-77AC-ADB2-3B9E60299A09}"/>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4" name="Freeform 59">
                <a:extLst>
                  <a:ext uri="{FF2B5EF4-FFF2-40B4-BE49-F238E27FC236}">
                    <a16:creationId xmlns:a16="http://schemas.microsoft.com/office/drawing/2014/main" id="{8CD578FE-2D70-EC0C-F4D6-34AAB3796A5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5" name="Freeform 60">
                <a:extLst>
                  <a:ext uri="{FF2B5EF4-FFF2-40B4-BE49-F238E27FC236}">
                    <a16:creationId xmlns:a16="http://schemas.microsoft.com/office/drawing/2014/main" id="{4260A9B1-2E34-D368-E978-08269234FFDD}"/>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6" name="Freeform 61">
                <a:extLst>
                  <a:ext uri="{FF2B5EF4-FFF2-40B4-BE49-F238E27FC236}">
                    <a16:creationId xmlns:a16="http://schemas.microsoft.com/office/drawing/2014/main" id="{1016AE5F-3CEF-0F77-BBBC-E7DD01E0CC3A}"/>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7" name="Freeform 62">
                <a:extLst>
                  <a:ext uri="{FF2B5EF4-FFF2-40B4-BE49-F238E27FC236}">
                    <a16:creationId xmlns:a16="http://schemas.microsoft.com/office/drawing/2014/main" id="{7F35F69F-AD11-2F2D-EA00-067D364EA28A}"/>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8" name="Freeform 71">
                <a:extLst>
                  <a:ext uri="{FF2B5EF4-FFF2-40B4-BE49-F238E27FC236}">
                    <a16:creationId xmlns:a16="http://schemas.microsoft.com/office/drawing/2014/main" id="{8BF7CCCB-79B3-1DBC-F971-7B79038149BC}"/>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Tree>
    <p:extLst>
      <p:ext uri="{BB962C8B-B14F-4D97-AF65-F5344CB8AC3E}">
        <p14:creationId xmlns:p14="http://schemas.microsoft.com/office/powerpoint/2010/main" val="2548193111"/>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结尾">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9782960B-0298-40C0-9193-B28F17C2A53C}"/>
              </a:ext>
            </a:extLst>
          </p:cNvPr>
          <p:cNvSpPr/>
          <p:nvPr/>
        </p:nvSpPr>
        <p:spPr>
          <a:xfrm>
            <a:off x="0" y="1764874"/>
            <a:ext cx="9144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63" name="椭圆 62">
            <a:extLst>
              <a:ext uri="{FF2B5EF4-FFF2-40B4-BE49-F238E27FC236}">
                <a16:creationId xmlns:a16="http://schemas.microsoft.com/office/drawing/2014/main" id="{F26480F6-566C-42F1-91D5-B755F6AB5120}"/>
              </a:ext>
            </a:extLst>
          </p:cNvPr>
          <p:cNvSpPr/>
          <p:nvPr/>
        </p:nvSpPr>
        <p:spPr>
          <a:xfrm>
            <a:off x="3897843" y="624817"/>
            <a:ext cx="1370087"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64" name="组合 63">
            <a:extLst>
              <a:ext uri="{FF2B5EF4-FFF2-40B4-BE49-F238E27FC236}">
                <a16:creationId xmlns:a16="http://schemas.microsoft.com/office/drawing/2014/main" id="{17D64BBA-58A8-428F-887C-708E5659D46B}"/>
              </a:ext>
            </a:extLst>
          </p:cNvPr>
          <p:cNvGrpSpPr/>
          <p:nvPr/>
        </p:nvGrpSpPr>
        <p:grpSpPr>
          <a:xfrm>
            <a:off x="3988361" y="741574"/>
            <a:ext cx="1210824" cy="1610666"/>
            <a:chOff x="2105799" y="20055838"/>
            <a:chExt cx="6748090" cy="6732363"/>
          </a:xfrm>
          <a:solidFill>
            <a:schemeClr val="accent1"/>
          </a:solidFill>
        </p:grpSpPr>
        <p:sp>
          <p:nvSpPr>
            <p:cNvPr id="65" name="Freeform 8">
              <a:extLst>
                <a:ext uri="{FF2B5EF4-FFF2-40B4-BE49-F238E27FC236}">
                  <a16:creationId xmlns:a16="http://schemas.microsoft.com/office/drawing/2014/main" id="{BDD6A6EB-5C5E-45A6-BF3E-295FF9FE1D01}"/>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42">
              <a:extLst>
                <a:ext uri="{FF2B5EF4-FFF2-40B4-BE49-F238E27FC236}">
                  <a16:creationId xmlns:a16="http://schemas.microsoft.com/office/drawing/2014/main" id="{00087E73-C04B-4FF7-88CC-39D146CEE80C}"/>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43">
              <a:extLst>
                <a:ext uri="{FF2B5EF4-FFF2-40B4-BE49-F238E27FC236}">
                  <a16:creationId xmlns:a16="http://schemas.microsoft.com/office/drawing/2014/main" id="{F6684CF1-760F-4F38-9B51-B2BE6F7F0E65}"/>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44">
              <a:extLst>
                <a:ext uri="{FF2B5EF4-FFF2-40B4-BE49-F238E27FC236}">
                  <a16:creationId xmlns:a16="http://schemas.microsoft.com/office/drawing/2014/main" id="{6C357B19-2185-4923-86AB-573939DB1CCB}"/>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1" name="Freeform 45">
              <a:extLst>
                <a:ext uri="{FF2B5EF4-FFF2-40B4-BE49-F238E27FC236}">
                  <a16:creationId xmlns:a16="http://schemas.microsoft.com/office/drawing/2014/main" id="{745C8593-CAD2-4EAD-B82D-AA253F717155}"/>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29" name="Freeform 46">
              <a:extLst>
                <a:ext uri="{FF2B5EF4-FFF2-40B4-BE49-F238E27FC236}">
                  <a16:creationId xmlns:a16="http://schemas.microsoft.com/office/drawing/2014/main" id="{B384B41B-780D-42AB-A063-7052CC29D75D}"/>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0" name="Freeform 47">
              <a:extLst>
                <a:ext uri="{FF2B5EF4-FFF2-40B4-BE49-F238E27FC236}">
                  <a16:creationId xmlns:a16="http://schemas.microsoft.com/office/drawing/2014/main" id="{62FE602F-E75B-4D93-9D94-F688FA6403DC}"/>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1" name="Freeform 48">
              <a:extLst>
                <a:ext uri="{FF2B5EF4-FFF2-40B4-BE49-F238E27FC236}">
                  <a16:creationId xmlns:a16="http://schemas.microsoft.com/office/drawing/2014/main" id="{B0340309-59C7-41A5-A975-6ED4FC695589}"/>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2" name="Freeform 49">
              <a:extLst>
                <a:ext uri="{FF2B5EF4-FFF2-40B4-BE49-F238E27FC236}">
                  <a16:creationId xmlns:a16="http://schemas.microsoft.com/office/drawing/2014/main" id="{2CF388E8-3611-4410-879E-C23BF15610B0}"/>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3" name="Freeform 50">
              <a:extLst>
                <a:ext uri="{FF2B5EF4-FFF2-40B4-BE49-F238E27FC236}">
                  <a16:creationId xmlns:a16="http://schemas.microsoft.com/office/drawing/2014/main" id="{A7E39C54-EAB6-4670-9911-865D0ABBAC33}"/>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4" name="Freeform 51">
              <a:extLst>
                <a:ext uri="{FF2B5EF4-FFF2-40B4-BE49-F238E27FC236}">
                  <a16:creationId xmlns:a16="http://schemas.microsoft.com/office/drawing/2014/main" id="{C328AEB8-604B-4FE9-95BF-7EA4E8ED5D3C}"/>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5" name="Freeform 52">
              <a:extLst>
                <a:ext uri="{FF2B5EF4-FFF2-40B4-BE49-F238E27FC236}">
                  <a16:creationId xmlns:a16="http://schemas.microsoft.com/office/drawing/2014/main" id="{81BC006C-BCD9-45CD-9774-051F478861B4}"/>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6" name="Freeform 53">
              <a:extLst>
                <a:ext uri="{FF2B5EF4-FFF2-40B4-BE49-F238E27FC236}">
                  <a16:creationId xmlns:a16="http://schemas.microsoft.com/office/drawing/2014/main" id="{086DBB45-39C4-44DE-AB86-92873FECAA8E}"/>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7" name="Freeform 54">
              <a:extLst>
                <a:ext uri="{FF2B5EF4-FFF2-40B4-BE49-F238E27FC236}">
                  <a16:creationId xmlns:a16="http://schemas.microsoft.com/office/drawing/2014/main" id="{09A277B2-A3BA-43A2-BA82-813C993033E8}"/>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8" name="Freeform 55">
              <a:extLst>
                <a:ext uri="{FF2B5EF4-FFF2-40B4-BE49-F238E27FC236}">
                  <a16:creationId xmlns:a16="http://schemas.microsoft.com/office/drawing/2014/main" id="{3BBD2727-FD37-443A-B218-1F396F8598AF}"/>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9" name="Freeform 56">
              <a:extLst>
                <a:ext uri="{FF2B5EF4-FFF2-40B4-BE49-F238E27FC236}">
                  <a16:creationId xmlns:a16="http://schemas.microsoft.com/office/drawing/2014/main" id="{246B2677-07FC-46C4-AA93-81A6A49524E9}"/>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0" name="Freeform 57">
              <a:extLst>
                <a:ext uri="{FF2B5EF4-FFF2-40B4-BE49-F238E27FC236}">
                  <a16:creationId xmlns:a16="http://schemas.microsoft.com/office/drawing/2014/main" id="{3C345CC2-F3A1-4D57-A0B2-DBACACAF6DA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1" name="Freeform 58">
              <a:extLst>
                <a:ext uri="{FF2B5EF4-FFF2-40B4-BE49-F238E27FC236}">
                  <a16:creationId xmlns:a16="http://schemas.microsoft.com/office/drawing/2014/main" id="{8F6163AE-D7D4-48CF-8F56-27751A27AAE4}"/>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2" name="Freeform 59">
              <a:extLst>
                <a:ext uri="{FF2B5EF4-FFF2-40B4-BE49-F238E27FC236}">
                  <a16:creationId xmlns:a16="http://schemas.microsoft.com/office/drawing/2014/main" id="{DA1F4E85-B289-49FE-BD0A-6540821598DD}"/>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3" name="Freeform 60">
              <a:extLst>
                <a:ext uri="{FF2B5EF4-FFF2-40B4-BE49-F238E27FC236}">
                  <a16:creationId xmlns:a16="http://schemas.microsoft.com/office/drawing/2014/main" id="{DE778FDA-1390-418E-A32B-D860CAB1DDFA}"/>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4" name="Freeform 61">
              <a:extLst>
                <a:ext uri="{FF2B5EF4-FFF2-40B4-BE49-F238E27FC236}">
                  <a16:creationId xmlns:a16="http://schemas.microsoft.com/office/drawing/2014/main" id="{FCCA6383-EF4D-4BBE-B1B8-1964323BC8A8}"/>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5" name="Freeform 62">
              <a:extLst>
                <a:ext uri="{FF2B5EF4-FFF2-40B4-BE49-F238E27FC236}">
                  <a16:creationId xmlns:a16="http://schemas.microsoft.com/office/drawing/2014/main" id="{23CCBDCB-F7EF-4C6E-AFA9-224128705B98}"/>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6" name="Freeform 71">
              <a:extLst>
                <a:ext uri="{FF2B5EF4-FFF2-40B4-BE49-F238E27FC236}">
                  <a16:creationId xmlns:a16="http://schemas.microsoft.com/office/drawing/2014/main" id="{895D5DE4-D3E3-44FD-A936-3D4830CD2F66}"/>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grpSp>
      <p:sp>
        <p:nvSpPr>
          <p:cNvPr id="147" name="标题 1">
            <a:extLst>
              <a:ext uri="{FF2B5EF4-FFF2-40B4-BE49-F238E27FC236}">
                <a16:creationId xmlns:a16="http://schemas.microsoft.com/office/drawing/2014/main" id="{BD9599D0-9EF4-485D-9BF2-FE64B75665AD}"/>
              </a:ext>
            </a:extLst>
          </p:cNvPr>
          <p:cNvSpPr>
            <a:spLocks noGrp="1"/>
          </p:cNvSpPr>
          <p:nvPr>
            <p:ph type="ctrTitle" hasCustomPrompt="1"/>
          </p:nvPr>
        </p:nvSpPr>
        <p:spPr>
          <a:xfrm>
            <a:off x="1211580" y="2929530"/>
            <a:ext cx="6720840" cy="1213643"/>
          </a:xfrm>
        </p:spPr>
        <p:txBody>
          <a:bodyPr anchor="ctr">
            <a:noAutofit/>
          </a:bodyPr>
          <a:lstStyle>
            <a:lvl1pPr algn="ctr">
              <a:defRPr kumimoji="0" lang="zh-CN" altLang="en-US" sz="4500" b="1" i="0" u="none" strike="noStrike" kern="1200" cap="none" spc="300" normalizeH="0" baseline="0" dirty="0">
                <a:ln>
                  <a:noFill/>
                </a:ln>
                <a:solidFill>
                  <a:prstClr val="white"/>
                </a:solidFill>
                <a:effectLst/>
                <a:uLnTx/>
                <a:uFillTx/>
                <a:latin typeface="Arial" panose="020F0502020204030204"/>
                <a:ea typeface="Microsoft YaHei"/>
                <a:cs typeface="+mn-ea"/>
              </a:defRPr>
            </a:lvl1pPr>
          </a:lstStyle>
          <a:p>
            <a:pPr marL="0" marR="0" lvl="0" indent="0" algn="ctr" defTabSz="685783" rtl="0" eaLnBrk="1" fontAlgn="auto" latinLnBrk="0" hangingPunct="1">
              <a:lnSpc>
                <a:spcPct val="110000"/>
              </a:lnSpc>
              <a:spcBef>
                <a:spcPts val="0"/>
              </a:spcBef>
              <a:spcAft>
                <a:spcPts val="0"/>
              </a:spcAft>
              <a:buClrTx/>
              <a:buSzTx/>
              <a:buFontTx/>
              <a:buNone/>
              <a:tabLst/>
              <a:defRPr/>
            </a:pPr>
            <a:r>
              <a:rPr lang="zh-CN" altLang="en-US" dirty="0"/>
              <a:t>单击此处编辑结束语</a:t>
            </a:r>
          </a:p>
        </p:txBody>
      </p:sp>
      <p:sp>
        <p:nvSpPr>
          <p:cNvPr id="148" name="副标题 2">
            <a:extLst>
              <a:ext uri="{FF2B5EF4-FFF2-40B4-BE49-F238E27FC236}">
                <a16:creationId xmlns:a16="http://schemas.microsoft.com/office/drawing/2014/main" id="{780F498B-8C32-41D4-A1DA-41A6A68C0055}"/>
              </a:ext>
            </a:extLst>
          </p:cNvPr>
          <p:cNvSpPr>
            <a:spLocks noGrp="1"/>
          </p:cNvSpPr>
          <p:nvPr>
            <p:ph type="subTitle" idx="1" hasCustomPrompt="1"/>
          </p:nvPr>
        </p:nvSpPr>
        <p:spPr>
          <a:xfrm>
            <a:off x="2328863" y="5630315"/>
            <a:ext cx="4486275" cy="360071"/>
          </a:xfrm>
        </p:spPr>
        <p:txBody>
          <a:bodyPr>
            <a:normAutofit/>
          </a:bodyPr>
          <a:lstStyle>
            <a:lvl1pPr marL="0" indent="0" algn="ctr">
              <a:buNone/>
              <a:defRPr lang="zh-CN" altLang="en-US" sz="1350" kern="1200" dirty="0">
                <a:solidFill>
                  <a:prstClr val="black">
                    <a:lumMod val="75000"/>
                    <a:lumOff val="25000"/>
                  </a:prstClr>
                </a:solidFill>
                <a:latin typeface="Arial" panose="020F0502020204030204"/>
                <a:ea typeface="Microsoft YaHei"/>
                <a:cs typeface="+mn-ea"/>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zh-CN" altLang="en-US" dirty="0"/>
              <a:t>单击此处编辑作者信息</a:t>
            </a:r>
          </a:p>
        </p:txBody>
      </p:sp>
    </p:spTree>
    <p:extLst>
      <p:ext uri="{BB962C8B-B14F-4D97-AF65-F5344CB8AC3E}">
        <p14:creationId xmlns:p14="http://schemas.microsoft.com/office/powerpoint/2010/main" val="293414790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2AD71E-0E44-DAB0-F532-8936A29CF6B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0CF823-AA00-6EC5-442B-ACD827F91AE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53D848F-6F40-ECB8-25F9-3C7539F80BDF}"/>
              </a:ext>
            </a:extLst>
          </p:cNvPr>
          <p:cNvSpPr>
            <a:spLocks noGrp="1"/>
          </p:cNvSpPr>
          <p:nvPr>
            <p:ph type="dt" sz="half" idx="10"/>
          </p:nvPr>
        </p:nvSpPr>
        <p:spPr/>
        <p:txBody>
          <a:bodyPr/>
          <a:lstStyle/>
          <a:p>
            <a:fld id="{2E427CD1-79BD-4C57-A910-1D9A673D379A}" type="datetimeFigureOut">
              <a:rPr lang="zh-CN" altLang="en-US" smtClean="0"/>
              <a:t>2024/8/4</a:t>
            </a:fld>
            <a:endParaRPr lang="zh-CN" altLang="en-US"/>
          </a:p>
        </p:txBody>
      </p:sp>
      <p:sp>
        <p:nvSpPr>
          <p:cNvPr id="5" name="页脚占位符 4">
            <a:extLst>
              <a:ext uri="{FF2B5EF4-FFF2-40B4-BE49-F238E27FC236}">
                <a16:creationId xmlns:a16="http://schemas.microsoft.com/office/drawing/2014/main" id="{6AC6B012-1B00-0746-3DC9-574E5CBCE28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90F59CA-1A5E-27E6-D72D-B00A1ED7036C}"/>
              </a:ext>
            </a:extLst>
          </p:cNvPr>
          <p:cNvSpPr>
            <a:spLocks noGrp="1"/>
          </p:cNvSpPr>
          <p:nvPr>
            <p:ph type="sldNum" sz="quarter" idx="12"/>
          </p:nvPr>
        </p:nvSpPr>
        <p:spPr/>
        <p:txBody>
          <a:bodyPr/>
          <a:lstStyle/>
          <a:p>
            <a:fld id="{AA0E3C04-E0DD-423D-887A-AC214B7D167D}" type="slidenum">
              <a:rPr lang="zh-CN" altLang="en-US" smtClean="0"/>
              <a:t>‹#›</a:t>
            </a:fld>
            <a:endParaRPr lang="zh-CN" altLang="en-US"/>
          </a:p>
        </p:txBody>
      </p:sp>
    </p:spTree>
    <p:extLst>
      <p:ext uri="{BB962C8B-B14F-4D97-AF65-F5344CB8AC3E}">
        <p14:creationId xmlns:p14="http://schemas.microsoft.com/office/powerpoint/2010/main" val="21164134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封面-1">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06296C0-E8A8-4ABD-980C-DC99A7F42D7F}"/>
              </a:ext>
            </a:extLst>
          </p:cNvPr>
          <p:cNvPicPr>
            <a:picLocks noChangeAspect="1"/>
          </p:cNvPicPr>
          <p:nvPr/>
        </p:nvPicPr>
        <p:blipFill>
          <a:blip r:embed="rId2"/>
          <a:stretch>
            <a:fillRect/>
          </a:stretch>
        </p:blipFill>
        <p:spPr>
          <a:xfrm>
            <a:off x="0" y="2"/>
            <a:ext cx="9144000" cy="3357217"/>
          </a:xfrm>
          <a:prstGeom prst="rect">
            <a:avLst/>
          </a:prstGeom>
        </p:spPr>
      </p:pic>
      <p:sp>
        <p:nvSpPr>
          <p:cNvPr id="4" name="矩形 3">
            <a:extLst>
              <a:ext uri="{FF2B5EF4-FFF2-40B4-BE49-F238E27FC236}">
                <a16:creationId xmlns:a16="http://schemas.microsoft.com/office/drawing/2014/main" id="{4BC187F1-42E5-4383-AC3D-83B120CDE410}"/>
              </a:ext>
            </a:extLst>
          </p:cNvPr>
          <p:cNvSpPr/>
          <p:nvPr/>
        </p:nvSpPr>
        <p:spPr>
          <a:xfrm>
            <a:off x="-600" y="-7913"/>
            <a:ext cx="9144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椭圆 4">
            <a:extLst>
              <a:ext uri="{FF2B5EF4-FFF2-40B4-BE49-F238E27FC236}">
                <a16:creationId xmlns:a16="http://schemas.microsoft.com/office/drawing/2014/main" id="{F7087F57-B8B2-4F52-943A-08BE08AC8C9F}"/>
              </a:ext>
            </a:extLst>
          </p:cNvPr>
          <p:cNvSpPr/>
          <p:nvPr/>
        </p:nvSpPr>
        <p:spPr>
          <a:xfrm>
            <a:off x="3977640" y="2562096"/>
            <a:ext cx="118872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6" name="组合 5">
            <a:extLst>
              <a:ext uri="{FF2B5EF4-FFF2-40B4-BE49-F238E27FC236}">
                <a16:creationId xmlns:a16="http://schemas.microsoft.com/office/drawing/2014/main" id="{ACAC108B-5150-431E-B389-3B1F46A2B67E}"/>
              </a:ext>
            </a:extLst>
          </p:cNvPr>
          <p:cNvGrpSpPr/>
          <p:nvPr/>
        </p:nvGrpSpPr>
        <p:grpSpPr>
          <a:xfrm>
            <a:off x="4057650" y="2670375"/>
            <a:ext cx="1028700" cy="1368402"/>
            <a:chOff x="2105799" y="20055838"/>
            <a:chExt cx="6748090" cy="6732363"/>
          </a:xfrm>
          <a:solidFill>
            <a:srgbClr val="8B0012">
              <a:alpha val="80000"/>
            </a:srgbClr>
          </a:solidFill>
        </p:grpSpPr>
        <p:sp>
          <p:nvSpPr>
            <p:cNvPr id="7" name="Freeform 8">
              <a:extLst>
                <a:ext uri="{FF2B5EF4-FFF2-40B4-BE49-F238E27FC236}">
                  <a16:creationId xmlns:a16="http://schemas.microsoft.com/office/drawing/2014/main" id="{A4BB1E0C-3B71-494C-90A5-5E83B05763C4}"/>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8" name="Freeform 42">
              <a:extLst>
                <a:ext uri="{FF2B5EF4-FFF2-40B4-BE49-F238E27FC236}">
                  <a16:creationId xmlns:a16="http://schemas.microsoft.com/office/drawing/2014/main" id="{9C922C0C-6676-4220-A57A-6A60B760EC5E}"/>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9" name="Freeform 43">
              <a:extLst>
                <a:ext uri="{FF2B5EF4-FFF2-40B4-BE49-F238E27FC236}">
                  <a16:creationId xmlns:a16="http://schemas.microsoft.com/office/drawing/2014/main" id="{13B11B68-25F0-45BA-8167-7E67FD4D1E06}"/>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10" name="Freeform 44">
              <a:extLst>
                <a:ext uri="{FF2B5EF4-FFF2-40B4-BE49-F238E27FC236}">
                  <a16:creationId xmlns:a16="http://schemas.microsoft.com/office/drawing/2014/main" id="{3AA3C9BE-308B-42E0-B388-8B9594616391}"/>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11" name="Freeform 45">
              <a:extLst>
                <a:ext uri="{FF2B5EF4-FFF2-40B4-BE49-F238E27FC236}">
                  <a16:creationId xmlns:a16="http://schemas.microsoft.com/office/drawing/2014/main" id="{2270AF1B-A34B-4183-AA58-499F7FC92BEA}"/>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12" name="Freeform 46">
              <a:extLst>
                <a:ext uri="{FF2B5EF4-FFF2-40B4-BE49-F238E27FC236}">
                  <a16:creationId xmlns:a16="http://schemas.microsoft.com/office/drawing/2014/main" id="{1648A05A-8C9B-4DCB-ADF5-C0E9CA804EFD}"/>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13" name="Freeform 47">
              <a:extLst>
                <a:ext uri="{FF2B5EF4-FFF2-40B4-BE49-F238E27FC236}">
                  <a16:creationId xmlns:a16="http://schemas.microsoft.com/office/drawing/2014/main" id="{780F1822-408A-4D9E-A7BB-5649D8459E2F}"/>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14" name="Freeform 48">
              <a:extLst>
                <a:ext uri="{FF2B5EF4-FFF2-40B4-BE49-F238E27FC236}">
                  <a16:creationId xmlns:a16="http://schemas.microsoft.com/office/drawing/2014/main" id="{D7B27305-F882-49EB-B5D1-DAD265B8F599}"/>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15" name="Freeform 49">
              <a:extLst>
                <a:ext uri="{FF2B5EF4-FFF2-40B4-BE49-F238E27FC236}">
                  <a16:creationId xmlns:a16="http://schemas.microsoft.com/office/drawing/2014/main" id="{1C88A9B0-6500-44EB-B523-6AB8CF2E5B58}"/>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16" name="Freeform 50">
              <a:extLst>
                <a:ext uri="{FF2B5EF4-FFF2-40B4-BE49-F238E27FC236}">
                  <a16:creationId xmlns:a16="http://schemas.microsoft.com/office/drawing/2014/main" id="{02B0BE86-EC4F-4A7E-B284-3AA3AEE5F3B5}"/>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17" name="Freeform 51">
              <a:extLst>
                <a:ext uri="{FF2B5EF4-FFF2-40B4-BE49-F238E27FC236}">
                  <a16:creationId xmlns:a16="http://schemas.microsoft.com/office/drawing/2014/main" id="{D646E307-5A0C-4184-9829-2D12C5F1D732}"/>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18" name="Freeform 52">
              <a:extLst>
                <a:ext uri="{FF2B5EF4-FFF2-40B4-BE49-F238E27FC236}">
                  <a16:creationId xmlns:a16="http://schemas.microsoft.com/office/drawing/2014/main" id="{1213DF27-0675-40E1-AF04-500FEC47309C}"/>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19" name="Freeform 53">
              <a:extLst>
                <a:ext uri="{FF2B5EF4-FFF2-40B4-BE49-F238E27FC236}">
                  <a16:creationId xmlns:a16="http://schemas.microsoft.com/office/drawing/2014/main" id="{78B921DD-11CC-425E-A465-F4034A5A080D}"/>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20" name="Freeform 54">
              <a:extLst>
                <a:ext uri="{FF2B5EF4-FFF2-40B4-BE49-F238E27FC236}">
                  <a16:creationId xmlns:a16="http://schemas.microsoft.com/office/drawing/2014/main" id="{E251C559-AD0A-4238-9C00-053CFAFCF573}"/>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21" name="Freeform 55">
              <a:extLst>
                <a:ext uri="{FF2B5EF4-FFF2-40B4-BE49-F238E27FC236}">
                  <a16:creationId xmlns:a16="http://schemas.microsoft.com/office/drawing/2014/main" id="{22DC21C7-7AEE-4789-B295-78B5A39F5F12}"/>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22" name="Freeform 56">
              <a:extLst>
                <a:ext uri="{FF2B5EF4-FFF2-40B4-BE49-F238E27FC236}">
                  <a16:creationId xmlns:a16="http://schemas.microsoft.com/office/drawing/2014/main" id="{2089A1EF-769C-4B32-ACB7-0843ADFE09AA}"/>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23" name="Freeform 57">
              <a:extLst>
                <a:ext uri="{FF2B5EF4-FFF2-40B4-BE49-F238E27FC236}">
                  <a16:creationId xmlns:a16="http://schemas.microsoft.com/office/drawing/2014/main" id="{89065D5C-2F82-4B9C-9DCF-556527D2755D}"/>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24" name="Freeform 58">
              <a:extLst>
                <a:ext uri="{FF2B5EF4-FFF2-40B4-BE49-F238E27FC236}">
                  <a16:creationId xmlns:a16="http://schemas.microsoft.com/office/drawing/2014/main" id="{63D30659-2737-4732-A71C-025BE4A9E86B}"/>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25" name="Freeform 59">
              <a:extLst>
                <a:ext uri="{FF2B5EF4-FFF2-40B4-BE49-F238E27FC236}">
                  <a16:creationId xmlns:a16="http://schemas.microsoft.com/office/drawing/2014/main" id="{26925B20-892F-495B-ACDF-9EC468A2C7C5}"/>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26" name="Freeform 60">
              <a:extLst>
                <a:ext uri="{FF2B5EF4-FFF2-40B4-BE49-F238E27FC236}">
                  <a16:creationId xmlns:a16="http://schemas.microsoft.com/office/drawing/2014/main" id="{F4DFD42E-FD06-4DD4-BD5D-E8024A4948AB}"/>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27" name="Freeform 61">
              <a:extLst>
                <a:ext uri="{FF2B5EF4-FFF2-40B4-BE49-F238E27FC236}">
                  <a16:creationId xmlns:a16="http://schemas.microsoft.com/office/drawing/2014/main" id="{AFA1A6B6-4731-43D9-A6A3-8AFB9A5AE684}"/>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28" name="Freeform 62">
              <a:extLst>
                <a:ext uri="{FF2B5EF4-FFF2-40B4-BE49-F238E27FC236}">
                  <a16:creationId xmlns:a16="http://schemas.microsoft.com/office/drawing/2014/main" id="{7C89F33A-1343-45E8-91E5-F27A8457EA0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29" name="Freeform 71">
              <a:extLst>
                <a:ext uri="{FF2B5EF4-FFF2-40B4-BE49-F238E27FC236}">
                  <a16:creationId xmlns:a16="http://schemas.microsoft.com/office/drawing/2014/main" id="{592EB9D1-7BB9-4D0B-9C6E-355FA946B6E7}"/>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grpSp>
      <p:sp>
        <p:nvSpPr>
          <p:cNvPr id="36" name="文本占位符 35">
            <a:extLst>
              <a:ext uri="{FF2B5EF4-FFF2-40B4-BE49-F238E27FC236}">
                <a16:creationId xmlns:a16="http://schemas.microsoft.com/office/drawing/2014/main" id="{99EF31F4-C1DD-413E-8350-2A8F905B444F}"/>
              </a:ext>
            </a:extLst>
          </p:cNvPr>
          <p:cNvSpPr>
            <a:spLocks noGrp="1"/>
          </p:cNvSpPr>
          <p:nvPr>
            <p:ph type="body" sz="quarter" idx="10" hasCustomPrompt="1"/>
          </p:nvPr>
        </p:nvSpPr>
        <p:spPr>
          <a:xfrm>
            <a:off x="1204914" y="4264178"/>
            <a:ext cx="6731794" cy="781050"/>
          </a:xfrm>
        </p:spPr>
        <p:txBody>
          <a:bodyPr>
            <a:normAutofit/>
          </a:bodyPr>
          <a:lstStyle>
            <a:lvl1pPr marL="0" indent="0" algn="ctr" defTabSz="685783" rtl="0" eaLnBrk="1" latinLnBrk="0" hangingPunct="1">
              <a:lnSpc>
                <a:spcPct val="120000"/>
              </a:lnSpc>
              <a:buNone/>
              <a:defRPr lang="zh-CN" altLang="en-US" sz="3000" b="1" kern="1200" spc="225">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3000" b="1" spc="225"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北京大学学术答辩通用</a:t>
            </a:r>
            <a:r>
              <a:rPr lang="en-US" altLang="zh-CN" sz="3000" b="1" spc="225"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PPT</a:t>
            </a:r>
            <a:r>
              <a:rPr lang="zh-CN" altLang="en-US" sz="3000" b="1" spc="225"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模板</a:t>
            </a:r>
          </a:p>
        </p:txBody>
      </p:sp>
      <p:sp>
        <p:nvSpPr>
          <p:cNvPr id="41" name="文本占位符 37">
            <a:extLst>
              <a:ext uri="{FF2B5EF4-FFF2-40B4-BE49-F238E27FC236}">
                <a16:creationId xmlns:a16="http://schemas.microsoft.com/office/drawing/2014/main" id="{D6220974-BA97-4239-8B37-C87F7F2D4871}"/>
              </a:ext>
            </a:extLst>
          </p:cNvPr>
          <p:cNvSpPr>
            <a:spLocks noGrp="1"/>
          </p:cNvSpPr>
          <p:nvPr>
            <p:ph type="body" sz="quarter" idx="11" hasCustomPrompt="1"/>
          </p:nvPr>
        </p:nvSpPr>
        <p:spPr>
          <a:xfrm>
            <a:off x="1683746" y="5389161"/>
            <a:ext cx="1490663" cy="279307"/>
          </a:xfrm>
          <a:noFill/>
        </p:spPr>
        <p:txBody>
          <a:bodyPr wrap="square" rtlCol="0">
            <a:spAutoFit/>
          </a:bodyPr>
          <a:lstStyle>
            <a:lvl1pPr marL="0" indent="0">
              <a:buNone/>
              <a:defRPr lang="zh-CN" altLang="en-US" sz="135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a:extLst>
              <a:ext uri="{FF2B5EF4-FFF2-40B4-BE49-F238E27FC236}">
                <a16:creationId xmlns:a16="http://schemas.microsoft.com/office/drawing/2014/main" id="{1E1C9D50-4952-418A-9BEE-D99198F6E380}"/>
              </a:ext>
            </a:extLst>
          </p:cNvPr>
          <p:cNvSpPr>
            <a:spLocks noGrp="1"/>
          </p:cNvSpPr>
          <p:nvPr>
            <p:ph type="body" sz="quarter" idx="12" hasCustomPrompt="1"/>
          </p:nvPr>
        </p:nvSpPr>
        <p:spPr>
          <a:xfrm>
            <a:off x="3826672" y="5389161"/>
            <a:ext cx="1490663" cy="279307"/>
          </a:xfrm>
          <a:noFill/>
        </p:spPr>
        <p:txBody>
          <a:bodyPr wrap="square" rtlCol="0">
            <a:spAutoFit/>
          </a:bodyPr>
          <a:lstStyle>
            <a:lvl1pPr marL="0" indent="0" algn="ctr">
              <a:buNone/>
              <a:defRPr lang="zh-CN" altLang="en-US" sz="135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a:extLst>
              <a:ext uri="{FF2B5EF4-FFF2-40B4-BE49-F238E27FC236}">
                <a16:creationId xmlns:a16="http://schemas.microsoft.com/office/drawing/2014/main" id="{62842471-F840-45CA-8087-A1D9DF3CA908}"/>
              </a:ext>
            </a:extLst>
          </p:cNvPr>
          <p:cNvSpPr>
            <a:spLocks noGrp="1"/>
          </p:cNvSpPr>
          <p:nvPr>
            <p:ph type="body" sz="quarter" idx="13" hasCustomPrompt="1"/>
          </p:nvPr>
        </p:nvSpPr>
        <p:spPr>
          <a:xfrm>
            <a:off x="5969598" y="5389158"/>
            <a:ext cx="1490663" cy="279307"/>
          </a:xfrm>
          <a:noFill/>
        </p:spPr>
        <p:txBody>
          <a:bodyPr wrap="square" rtlCol="0">
            <a:spAutoFit/>
          </a:bodyPr>
          <a:lstStyle>
            <a:lvl1pPr marL="0" indent="0" algn="r">
              <a:buNone/>
              <a:defRPr lang="zh-CN" altLang="en-US" sz="135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extLst>
      <p:ext uri="{BB962C8B-B14F-4D97-AF65-F5344CB8AC3E}">
        <p14:creationId xmlns:p14="http://schemas.microsoft.com/office/powerpoint/2010/main" val="1078727193"/>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目录-4部分">
    <p:spTree>
      <p:nvGrpSpPr>
        <p:cNvPr id="1" name=""/>
        <p:cNvGrpSpPr/>
        <p:nvPr/>
      </p:nvGrpSpPr>
      <p:grpSpPr>
        <a:xfrm>
          <a:off x="0" y="0"/>
          <a:ext cx="0" cy="0"/>
          <a:chOff x="0" y="0"/>
          <a:chExt cx="0" cy="0"/>
        </a:xfrm>
      </p:grpSpPr>
      <p:sp>
        <p:nvSpPr>
          <p:cNvPr id="55" name="矩形 54">
            <a:extLst>
              <a:ext uri="{FF2B5EF4-FFF2-40B4-BE49-F238E27FC236}">
                <a16:creationId xmlns:a16="http://schemas.microsoft.com/office/drawing/2014/main" id="{4D6291A7-7416-4ABD-BDD5-1A52FB976A60}"/>
              </a:ext>
            </a:extLst>
          </p:cNvPr>
          <p:cNvSpPr/>
          <p:nvPr/>
        </p:nvSpPr>
        <p:spPr>
          <a:xfrm>
            <a:off x="-1" y="0"/>
            <a:ext cx="4572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01374" y="3365787"/>
            <a:ext cx="4998968" cy="4818286"/>
          </a:xfrm>
          <a:prstGeom prst="rect">
            <a:avLst/>
          </a:prstGeom>
        </p:spPr>
      </p:pic>
      <p:sp>
        <p:nvSpPr>
          <p:cNvPr id="7" name="矩形 6">
            <a:extLst>
              <a:ext uri="{FF2B5EF4-FFF2-40B4-BE49-F238E27FC236}">
                <a16:creationId xmlns:a16="http://schemas.microsoft.com/office/drawing/2014/main" id="{22F2AF65-774C-46B4-8BD3-F9EC13500DEC}"/>
              </a:ext>
            </a:extLst>
          </p:cNvPr>
          <p:cNvSpPr/>
          <p:nvPr/>
        </p:nvSpPr>
        <p:spPr>
          <a:xfrm>
            <a:off x="441961" y="476251"/>
            <a:ext cx="826008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8" name="组合 7">
            <a:extLst>
              <a:ext uri="{FF2B5EF4-FFF2-40B4-BE49-F238E27FC236}">
                <a16:creationId xmlns:a16="http://schemas.microsoft.com/office/drawing/2014/main" id="{ED8836D6-4104-415F-A6DA-0E694613F791}"/>
              </a:ext>
            </a:extLst>
          </p:cNvPr>
          <p:cNvGrpSpPr/>
          <p:nvPr/>
        </p:nvGrpSpPr>
        <p:grpSpPr>
          <a:xfrm>
            <a:off x="1722163" y="1033226"/>
            <a:ext cx="1766171" cy="1691739"/>
            <a:chOff x="2202591" y="1033221"/>
            <a:chExt cx="2354895" cy="1691739"/>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685783" rtl="0" eaLnBrk="1" fontAlgn="auto" latinLnBrk="0" hangingPunct="1">
                <a:lnSpc>
                  <a:spcPct val="90000"/>
                </a:lnSpc>
                <a:spcBef>
                  <a:spcPct val="0"/>
                </a:spcBef>
                <a:spcAft>
                  <a:spcPts val="0"/>
                </a:spcAft>
                <a:buClrTx/>
                <a:buSzTx/>
                <a:buFontTx/>
                <a:buNone/>
                <a:tabLst/>
                <a:defRPr/>
              </a:pPr>
              <a:r>
                <a:rPr kumimoji="0" lang="zh-CN" altLang="en-US" sz="405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405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646331"/>
            </a:xfrm>
            <a:prstGeom prst="rect">
              <a:avLst/>
            </a:prstGeom>
            <a:noFill/>
          </p:spPr>
          <p:txBody>
            <a:bodyPr wrap="squar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CN" sz="1800" b="0" i="0" u="none" strike="noStrike" kern="2200" cap="none" spc="-15"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1800" b="0" i="0" u="none" strike="noStrike" kern="2200" cap="none" spc="-15"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15" normalizeH="0" baseline="0" noProof="0" dirty="0">
                <a:ln>
                  <a:noFill/>
                </a:ln>
                <a:solidFill>
                  <a:schemeClr val="accent1"/>
                </a:solidFill>
                <a:effectLst/>
                <a:uLnTx/>
                <a:uFillTx/>
                <a:latin typeface="Arial" panose="020F0502020204030204"/>
                <a:ea typeface="Microsoft YaHei"/>
                <a:cs typeface="+mn-ea"/>
                <a:sym typeface="+mn-lt"/>
              </a:endParaRPr>
            </a:p>
          </p:txBody>
        </p:sp>
      </p:grpSp>
      <p:sp>
        <p:nvSpPr>
          <p:cNvPr id="45" name="文本占位符 40">
            <a:extLst>
              <a:ext uri="{FF2B5EF4-FFF2-40B4-BE49-F238E27FC236}">
                <a16:creationId xmlns:a16="http://schemas.microsoft.com/office/drawing/2014/main" id="{E092B345-4879-4708-91A6-4E07DC6C11C0}"/>
              </a:ext>
            </a:extLst>
          </p:cNvPr>
          <p:cNvSpPr>
            <a:spLocks noGrp="1"/>
          </p:cNvSpPr>
          <p:nvPr>
            <p:ph type="body" sz="quarter" idx="10" hasCustomPrompt="1"/>
          </p:nvPr>
        </p:nvSpPr>
        <p:spPr>
          <a:xfrm>
            <a:off x="5869137" y="1561152"/>
            <a:ext cx="2291884" cy="487680"/>
          </a:xfrm>
        </p:spPr>
        <p:txBody>
          <a:bodyPr>
            <a:normAutofit/>
          </a:bodyPr>
          <a:lstStyle>
            <a:lvl1pPr marL="0" indent="0" algn="l" defTabSz="685783" rtl="0" eaLnBrk="1" latinLnBrk="0" hangingPunct="1">
              <a:buNone/>
              <a:defRPr lang="zh-CN" altLang="en-US" sz="2100" kern="1200" dirty="0" smtClean="0">
                <a:solidFill>
                  <a:srgbClr val="000000">
                    <a:lumMod val="85000"/>
                    <a:lumOff val="15000"/>
                  </a:srgbClr>
                </a:solidFill>
                <a:latin typeface="微软雅黑"/>
                <a:ea typeface="+mn-ea"/>
                <a:cs typeface="+mn-cs"/>
              </a:defRPr>
            </a:lvl1pPr>
            <a:lvl2pPr marL="342892" indent="0">
              <a:buNone/>
              <a:defRPr/>
            </a:lvl2pPr>
          </a:lstStyle>
          <a:p>
            <a:pPr lvl="0"/>
            <a:r>
              <a:rPr lang="zh-CN" altLang="en-US" dirty="0"/>
              <a:t>输入目录标题</a:t>
            </a:r>
          </a:p>
        </p:txBody>
      </p:sp>
      <p:sp>
        <p:nvSpPr>
          <p:cNvPr id="46" name="文本占位符 40">
            <a:extLst>
              <a:ext uri="{FF2B5EF4-FFF2-40B4-BE49-F238E27FC236}">
                <a16:creationId xmlns:a16="http://schemas.microsoft.com/office/drawing/2014/main" id="{03810C05-3860-4CF4-B2C4-7B90D45455E3}"/>
              </a:ext>
            </a:extLst>
          </p:cNvPr>
          <p:cNvSpPr>
            <a:spLocks noGrp="1"/>
          </p:cNvSpPr>
          <p:nvPr>
            <p:ph type="body" sz="quarter" idx="11" hasCustomPrompt="1"/>
          </p:nvPr>
        </p:nvSpPr>
        <p:spPr>
          <a:xfrm>
            <a:off x="5869137" y="2650906"/>
            <a:ext cx="2291884" cy="487680"/>
          </a:xfrm>
        </p:spPr>
        <p:txBody>
          <a:bodyPr>
            <a:normAutofit/>
          </a:bodyPr>
          <a:lstStyle>
            <a:lvl1pPr marL="0" indent="0" algn="l" defTabSz="685783" rtl="0" eaLnBrk="1" latinLnBrk="0" hangingPunct="1">
              <a:buNone/>
              <a:defRPr lang="zh-CN" altLang="en-US" sz="2100" kern="1200" dirty="0" smtClean="0">
                <a:solidFill>
                  <a:srgbClr val="000000">
                    <a:lumMod val="85000"/>
                    <a:lumOff val="15000"/>
                  </a:srgbClr>
                </a:solidFill>
                <a:latin typeface="微软雅黑"/>
                <a:ea typeface="+mn-ea"/>
                <a:cs typeface="+mn-cs"/>
              </a:defRPr>
            </a:lvl1pPr>
            <a:lvl2pPr marL="342892" indent="0">
              <a:buNone/>
              <a:defRPr/>
            </a:lvl2pPr>
          </a:lstStyle>
          <a:p>
            <a:pPr lvl="0"/>
            <a:r>
              <a:rPr lang="zh-CN" altLang="en-US" dirty="0"/>
              <a:t>输入目录标题</a:t>
            </a:r>
          </a:p>
        </p:txBody>
      </p:sp>
      <p:sp>
        <p:nvSpPr>
          <p:cNvPr id="47" name="文本占位符 40">
            <a:extLst>
              <a:ext uri="{FF2B5EF4-FFF2-40B4-BE49-F238E27FC236}">
                <a16:creationId xmlns:a16="http://schemas.microsoft.com/office/drawing/2014/main" id="{0A0C6CFA-9C78-45B1-B085-C2C99900D665}"/>
              </a:ext>
            </a:extLst>
          </p:cNvPr>
          <p:cNvSpPr>
            <a:spLocks noGrp="1"/>
          </p:cNvSpPr>
          <p:nvPr>
            <p:ph type="body" sz="quarter" idx="12" hasCustomPrompt="1"/>
          </p:nvPr>
        </p:nvSpPr>
        <p:spPr>
          <a:xfrm>
            <a:off x="5869137" y="3740660"/>
            <a:ext cx="2291884" cy="487680"/>
          </a:xfrm>
        </p:spPr>
        <p:txBody>
          <a:bodyPr>
            <a:normAutofit/>
          </a:bodyPr>
          <a:lstStyle>
            <a:lvl1pPr marL="0" indent="0" algn="l" defTabSz="685783" rtl="0" eaLnBrk="1" latinLnBrk="0" hangingPunct="1">
              <a:buNone/>
              <a:defRPr lang="zh-CN" altLang="en-US" sz="2100" kern="1200" dirty="0" smtClean="0">
                <a:solidFill>
                  <a:srgbClr val="000000">
                    <a:lumMod val="85000"/>
                    <a:lumOff val="15000"/>
                  </a:srgbClr>
                </a:solidFill>
                <a:latin typeface="微软雅黑"/>
                <a:ea typeface="+mn-ea"/>
                <a:cs typeface="+mn-cs"/>
              </a:defRPr>
            </a:lvl1pPr>
            <a:lvl2pPr marL="342892" indent="0">
              <a:buNone/>
              <a:defRPr/>
            </a:lvl2pPr>
          </a:lstStyle>
          <a:p>
            <a:pPr lvl="0"/>
            <a:r>
              <a:rPr lang="zh-CN" altLang="en-US" dirty="0"/>
              <a:t>输入目录标题</a:t>
            </a:r>
          </a:p>
        </p:txBody>
      </p:sp>
      <p:sp>
        <p:nvSpPr>
          <p:cNvPr id="49" name="文本占位符 40">
            <a:extLst>
              <a:ext uri="{FF2B5EF4-FFF2-40B4-BE49-F238E27FC236}">
                <a16:creationId xmlns:a16="http://schemas.microsoft.com/office/drawing/2014/main" id="{6FA729E4-5DE0-4287-AF67-5FB2109F1BB2}"/>
              </a:ext>
            </a:extLst>
          </p:cNvPr>
          <p:cNvSpPr>
            <a:spLocks noGrp="1"/>
          </p:cNvSpPr>
          <p:nvPr>
            <p:ph type="body" sz="quarter" idx="14" hasCustomPrompt="1"/>
          </p:nvPr>
        </p:nvSpPr>
        <p:spPr>
          <a:xfrm>
            <a:off x="5869137" y="4830414"/>
            <a:ext cx="2291884" cy="487680"/>
          </a:xfrm>
        </p:spPr>
        <p:txBody>
          <a:bodyPr>
            <a:normAutofit/>
          </a:bodyPr>
          <a:lstStyle>
            <a:lvl1pPr marL="0" indent="0" algn="l" defTabSz="685783" rtl="0" eaLnBrk="1" latinLnBrk="0" hangingPunct="1">
              <a:buNone/>
              <a:defRPr lang="zh-CN" altLang="en-US" sz="2100" kern="1200" dirty="0" smtClean="0">
                <a:solidFill>
                  <a:srgbClr val="000000">
                    <a:lumMod val="85000"/>
                    <a:lumOff val="15000"/>
                  </a:srgbClr>
                </a:solidFill>
                <a:latin typeface="微软雅黑"/>
                <a:ea typeface="+mn-ea"/>
                <a:cs typeface="+mn-cs"/>
              </a:defRPr>
            </a:lvl1pPr>
            <a:lvl2pPr marL="342892" indent="0">
              <a:buNone/>
              <a:defRPr/>
            </a:lvl2pPr>
          </a:lstStyle>
          <a:p>
            <a:pPr lvl="0"/>
            <a:r>
              <a:rPr lang="zh-CN" altLang="en-US" dirty="0"/>
              <a:t>输入目录标题</a:t>
            </a:r>
          </a:p>
        </p:txBody>
      </p:sp>
      <p:sp>
        <p:nvSpPr>
          <p:cNvPr id="50" name="文本框 49">
            <a:extLst>
              <a:ext uri="{FF2B5EF4-FFF2-40B4-BE49-F238E27FC236}">
                <a16:creationId xmlns:a16="http://schemas.microsoft.com/office/drawing/2014/main" id="{56A38F7D-163D-40CF-868C-B65E57289CD7}"/>
              </a:ext>
            </a:extLst>
          </p:cNvPr>
          <p:cNvSpPr txBox="1"/>
          <p:nvPr/>
        </p:nvSpPr>
        <p:spPr>
          <a:xfrm>
            <a:off x="5111151" y="1512607"/>
            <a:ext cx="506867" cy="830997"/>
          </a:xfrm>
          <a:prstGeom prst="rect">
            <a:avLst/>
          </a:prstGeom>
          <a:noFill/>
        </p:spPr>
        <p:txBody>
          <a:bodyPr wrap="square" rtlCol="0">
            <a:spAutoFit/>
          </a:bodyPr>
          <a:lstStyle/>
          <a:p>
            <a:r>
              <a:rPr lang="en-US" altLang="zh-CN" sz="2400" b="1" dirty="0">
                <a:solidFill>
                  <a:srgbClr val="9A0001"/>
                </a:solidFill>
              </a:rPr>
              <a:t>01.</a:t>
            </a:r>
            <a:endParaRPr lang="zh-CN" altLang="en-US" sz="2400" b="1" dirty="0">
              <a:solidFill>
                <a:srgbClr val="9A0001"/>
              </a:solidFill>
            </a:endParaRPr>
          </a:p>
        </p:txBody>
      </p:sp>
      <p:sp>
        <p:nvSpPr>
          <p:cNvPr id="51" name="文本框 50">
            <a:extLst>
              <a:ext uri="{FF2B5EF4-FFF2-40B4-BE49-F238E27FC236}">
                <a16:creationId xmlns:a16="http://schemas.microsoft.com/office/drawing/2014/main" id="{CDED66E5-4D15-407E-B9E9-A0489B585942}"/>
              </a:ext>
            </a:extLst>
          </p:cNvPr>
          <p:cNvSpPr txBox="1"/>
          <p:nvPr/>
        </p:nvSpPr>
        <p:spPr>
          <a:xfrm>
            <a:off x="5111151" y="2596054"/>
            <a:ext cx="506867" cy="830997"/>
          </a:xfrm>
          <a:prstGeom prst="rect">
            <a:avLst/>
          </a:prstGeom>
          <a:noFill/>
        </p:spPr>
        <p:txBody>
          <a:bodyPr wrap="square" rtlCol="0">
            <a:spAutoFit/>
          </a:bodyPr>
          <a:lstStyle/>
          <a:p>
            <a:r>
              <a:rPr lang="en-US" altLang="zh-CN" sz="2400" b="1" dirty="0">
                <a:solidFill>
                  <a:srgbClr val="9A0001"/>
                </a:solidFill>
              </a:rPr>
              <a:t>02.</a:t>
            </a:r>
            <a:endParaRPr lang="zh-CN" altLang="en-US" sz="2400" b="1" dirty="0">
              <a:solidFill>
                <a:srgbClr val="9A0001"/>
              </a:solidFill>
            </a:endParaRPr>
          </a:p>
        </p:txBody>
      </p:sp>
      <p:sp>
        <p:nvSpPr>
          <p:cNvPr id="52" name="文本框 51">
            <a:extLst>
              <a:ext uri="{FF2B5EF4-FFF2-40B4-BE49-F238E27FC236}">
                <a16:creationId xmlns:a16="http://schemas.microsoft.com/office/drawing/2014/main" id="{507C5DA2-D768-4F0B-A91A-C33F1FD9102B}"/>
              </a:ext>
            </a:extLst>
          </p:cNvPr>
          <p:cNvSpPr txBox="1"/>
          <p:nvPr/>
        </p:nvSpPr>
        <p:spPr>
          <a:xfrm>
            <a:off x="5111151" y="3679496"/>
            <a:ext cx="506867" cy="830997"/>
          </a:xfrm>
          <a:prstGeom prst="rect">
            <a:avLst/>
          </a:prstGeom>
          <a:noFill/>
        </p:spPr>
        <p:txBody>
          <a:bodyPr wrap="square" rtlCol="0">
            <a:spAutoFit/>
          </a:bodyPr>
          <a:lstStyle/>
          <a:p>
            <a:r>
              <a:rPr lang="en-US" altLang="zh-CN" sz="2400" b="1" dirty="0">
                <a:solidFill>
                  <a:srgbClr val="9A0001"/>
                </a:solidFill>
              </a:rPr>
              <a:t>03.</a:t>
            </a:r>
            <a:endParaRPr lang="zh-CN" altLang="en-US" sz="2400" b="1" dirty="0">
              <a:solidFill>
                <a:srgbClr val="9A0001"/>
              </a:solidFill>
            </a:endParaRPr>
          </a:p>
        </p:txBody>
      </p:sp>
      <p:sp>
        <p:nvSpPr>
          <p:cNvPr id="53" name="文本框 52">
            <a:extLst>
              <a:ext uri="{FF2B5EF4-FFF2-40B4-BE49-F238E27FC236}">
                <a16:creationId xmlns:a16="http://schemas.microsoft.com/office/drawing/2014/main" id="{A511A62B-B193-4739-A793-D7002B471A43}"/>
              </a:ext>
            </a:extLst>
          </p:cNvPr>
          <p:cNvSpPr txBox="1"/>
          <p:nvPr/>
        </p:nvSpPr>
        <p:spPr>
          <a:xfrm>
            <a:off x="5111151" y="4762945"/>
            <a:ext cx="506867" cy="830997"/>
          </a:xfrm>
          <a:prstGeom prst="rect">
            <a:avLst/>
          </a:prstGeom>
          <a:noFill/>
        </p:spPr>
        <p:txBody>
          <a:bodyPr wrap="square" rtlCol="0">
            <a:spAutoFit/>
          </a:bodyPr>
          <a:lstStyle/>
          <a:p>
            <a:r>
              <a:rPr lang="en-US" altLang="zh-CN" sz="2400" b="1" dirty="0">
                <a:solidFill>
                  <a:srgbClr val="9A0001"/>
                </a:solidFill>
              </a:rPr>
              <a:t>04.</a:t>
            </a:r>
            <a:endParaRPr lang="zh-CN" altLang="en-US" sz="2400" b="1" dirty="0">
              <a:solidFill>
                <a:srgbClr val="9A0001"/>
              </a:solidFill>
            </a:endParaRPr>
          </a:p>
        </p:txBody>
      </p:sp>
      <p:grpSp>
        <p:nvGrpSpPr>
          <p:cNvPr id="56" name="组合 55">
            <a:extLst>
              <a:ext uri="{FF2B5EF4-FFF2-40B4-BE49-F238E27FC236}">
                <a16:creationId xmlns:a16="http://schemas.microsoft.com/office/drawing/2014/main" id="{50134B45-47D8-49EC-B2C4-4ECBF0176BD7}"/>
              </a:ext>
            </a:extLst>
          </p:cNvPr>
          <p:cNvGrpSpPr/>
          <p:nvPr/>
        </p:nvGrpSpPr>
        <p:grpSpPr>
          <a:xfrm>
            <a:off x="1818851" y="3183822"/>
            <a:ext cx="1459275" cy="1941162"/>
            <a:chOff x="2105799" y="20055838"/>
            <a:chExt cx="6748090" cy="6732363"/>
          </a:xfrm>
          <a:solidFill>
            <a:schemeClr val="accent1"/>
          </a:solidFill>
        </p:grpSpPr>
        <p:sp>
          <p:nvSpPr>
            <p:cNvPr id="57" name="Freeform 8">
              <a:extLst>
                <a:ext uri="{FF2B5EF4-FFF2-40B4-BE49-F238E27FC236}">
                  <a16:creationId xmlns:a16="http://schemas.microsoft.com/office/drawing/2014/main" id="{3AFA21E4-54E4-474B-AB1C-59ABBA29DA26}"/>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8" name="Freeform 42">
              <a:extLst>
                <a:ext uri="{FF2B5EF4-FFF2-40B4-BE49-F238E27FC236}">
                  <a16:creationId xmlns:a16="http://schemas.microsoft.com/office/drawing/2014/main" id="{38B24B0A-5539-4D2D-A7DD-73E521128A7A}"/>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9" name="Freeform 43">
              <a:extLst>
                <a:ext uri="{FF2B5EF4-FFF2-40B4-BE49-F238E27FC236}">
                  <a16:creationId xmlns:a16="http://schemas.microsoft.com/office/drawing/2014/main" id="{E0E9CC68-E749-47CC-8EEF-B8B1D81C1F03}"/>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0" name="Freeform 44">
              <a:extLst>
                <a:ext uri="{FF2B5EF4-FFF2-40B4-BE49-F238E27FC236}">
                  <a16:creationId xmlns:a16="http://schemas.microsoft.com/office/drawing/2014/main" id="{DB2F8014-13A0-4EED-9E54-018B50E7499E}"/>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1" name="Freeform 45">
              <a:extLst>
                <a:ext uri="{FF2B5EF4-FFF2-40B4-BE49-F238E27FC236}">
                  <a16:creationId xmlns:a16="http://schemas.microsoft.com/office/drawing/2014/main" id="{74ABE961-157F-44CB-B98E-6BC13D4BE116}"/>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2" name="Freeform 46">
              <a:extLst>
                <a:ext uri="{FF2B5EF4-FFF2-40B4-BE49-F238E27FC236}">
                  <a16:creationId xmlns:a16="http://schemas.microsoft.com/office/drawing/2014/main" id="{A8EDD165-034A-405C-8387-D78D2A7E5008}"/>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3" name="Freeform 47">
              <a:extLst>
                <a:ext uri="{FF2B5EF4-FFF2-40B4-BE49-F238E27FC236}">
                  <a16:creationId xmlns:a16="http://schemas.microsoft.com/office/drawing/2014/main" id="{7B6C6F1F-1F3E-4FDB-922F-9463383773F7}"/>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4" name="Freeform 48">
              <a:extLst>
                <a:ext uri="{FF2B5EF4-FFF2-40B4-BE49-F238E27FC236}">
                  <a16:creationId xmlns:a16="http://schemas.microsoft.com/office/drawing/2014/main" id="{29FCF922-820E-4CDB-86F9-1B2BFFAC1EB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5" name="Freeform 49">
              <a:extLst>
                <a:ext uri="{FF2B5EF4-FFF2-40B4-BE49-F238E27FC236}">
                  <a16:creationId xmlns:a16="http://schemas.microsoft.com/office/drawing/2014/main" id="{BC9F70C6-EC0D-4FF5-BC12-B628A56E4AC2}"/>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6" name="Freeform 50">
              <a:extLst>
                <a:ext uri="{FF2B5EF4-FFF2-40B4-BE49-F238E27FC236}">
                  <a16:creationId xmlns:a16="http://schemas.microsoft.com/office/drawing/2014/main" id="{22C93A2B-D2C4-4B41-AED7-1C8A35C4F4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51">
              <a:extLst>
                <a:ext uri="{FF2B5EF4-FFF2-40B4-BE49-F238E27FC236}">
                  <a16:creationId xmlns:a16="http://schemas.microsoft.com/office/drawing/2014/main" id="{49AA6AE9-EE4E-4805-8DAD-3192F29A00F6}"/>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52">
              <a:extLst>
                <a:ext uri="{FF2B5EF4-FFF2-40B4-BE49-F238E27FC236}">
                  <a16:creationId xmlns:a16="http://schemas.microsoft.com/office/drawing/2014/main" id="{58F96C6B-EC74-4E2B-BEFE-85CD9E272B8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53">
              <a:extLst>
                <a:ext uri="{FF2B5EF4-FFF2-40B4-BE49-F238E27FC236}">
                  <a16:creationId xmlns:a16="http://schemas.microsoft.com/office/drawing/2014/main" id="{B0809F50-496A-4255-B4DE-C9A321AB701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0" name="Freeform 54">
              <a:extLst>
                <a:ext uri="{FF2B5EF4-FFF2-40B4-BE49-F238E27FC236}">
                  <a16:creationId xmlns:a16="http://schemas.microsoft.com/office/drawing/2014/main" id="{9F87CF65-112C-4ABD-B2D1-00BAFED667A8}"/>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1" name="Freeform 55">
              <a:extLst>
                <a:ext uri="{FF2B5EF4-FFF2-40B4-BE49-F238E27FC236}">
                  <a16:creationId xmlns:a16="http://schemas.microsoft.com/office/drawing/2014/main" id="{51971117-C1ED-4363-98CD-BF4F681FEB2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2" name="Freeform 56">
              <a:extLst>
                <a:ext uri="{FF2B5EF4-FFF2-40B4-BE49-F238E27FC236}">
                  <a16:creationId xmlns:a16="http://schemas.microsoft.com/office/drawing/2014/main" id="{A9659DA4-2A51-43A6-922C-5D9741A264C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3" name="Freeform 57">
              <a:extLst>
                <a:ext uri="{FF2B5EF4-FFF2-40B4-BE49-F238E27FC236}">
                  <a16:creationId xmlns:a16="http://schemas.microsoft.com/office/drawing/2014/main" id="{6D2AD94D-A2FC-47E6-9333-74F53AD4AD8C}"/>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4" name="Freeform 58">
              <a:extLst>
                <a:ext uri="{FF2B5EF4-FFF2-40B4-BE49-F238E27FC236}">
                  <a16:creationId xmlns:a16="http://schemas.microsoft.com/office/drawing/2014/main" id="{FBF04BC2-9173-4560-A801-C3E77FAFAD0D}"/>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5" name="Freeform 59">
              <a:extLst>
                <a:ext uri="{FF2B5EF4-FFF2-40B4-BE49-F238E27FC236}">
                  <a16:creationId xmlns:a16="http://schemas.microsoft.com/office/drawing/2014/main" id="{10B5FD19-1004-4FBB-A735-BADE89DBC32F}"/>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6" name="Freeform 60">
              <a:extLst>
                <a:ext uri="{FF2B5EF4-FFF2-40B4-BE49-F238E27FC236}">
                  <a16:creationId xmlns:a16="http://schemas.microsoft.com/office/drawing/2014/main" id="{E46D3E77-3956-4899-9133-7E5AB0838600}"/>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7" name="Freeform 61">
              <a:extLst>
                <a:ext uri="{FF2B5EF4-FFF2-40B4-BE49-F238E27FC236}">
                  <a16:creationId xmlns:a16="http://schemas.microsoft.com/office/drawing/2014/main" id="{8EC0140A-1488-4FC2-A47E-78B02853636C}"/>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8" name="Freeform 62">
              <a:extLst>
                <a:ext uri="{FF2B5EF4-FFF2-40B4-BE49-F238E27FC236}">
                  <a16:creationId xmlns:a16="http://schemas.microsoft.com/office/drawing/2014/main" id="{03F5EEE1-8308-4F13-B04A-6876990D565D}"/>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9" name="Freeform 71">
              <a:extLst>
                <a:ext uri="{FF2B5EF4-FFF2-40B4-BE49-F238E27FC236}">
                  <a16:creationId xmlns:a16="http://schemas.microsoft.com/office/drawing/2014/main" id="{AB75AD00-AB3C-43A5-A617-D40ADF65DFEA}"/>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Tree>
    <p:extLst>
      <p:ext uri="{BB962C8B-B14F-4D97-AF65-F5344CB8AC3E}">
        <p14:creationId xmlns:p14="http://schemas.microsoft.com/office/powerpoint/2010/main" val="3255657383"/>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目录-5部分">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7DDBCB7-E991-46B4-8485-8E5161A9C4C0}"/>
              </a:ext>
            </a:extLst>
          </p:cNvPr>
          <p:cNvSpPr/>
          <p:nvPr/>
        </p:nvSpPr>
        <p:spPr>
          <a:xfrm>
            <a:off x="-1" y="0"/>
            <a:ext cx="4572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71" name="矩形 70">
            <a:extLst>
              <a:ext uri="{FF2B5EF4-FFF2-40B4-BE49-F238E27FC236}">
                <a16:creationId xmlns:a16="http://schemas.microsoft.com/office/drawing/2014/main" id="{1DEB25A3-6BFF-4215-894B-71D6E2DD833C}"/>
              </a:ext>
            </a:extLst>
          </p:cNvPr>
          <p:cNvSpPr/>
          <p:nvPr/>
        </p:nvSpPr>
        <p:spPr>
          <a:xfrm>
            <a:off x="441961" y="476251"/>
            <a:ext cx="826008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01374" y="3365787"/>
            <a:ext cx="4998968" cy="4818286"/>
          </a:xfrm>
          <a:prstGeom prst="rect">
            <a:avLst/>
          </a:prstGeom>
        </p:spPr>
      </p:pic>
      <p:grpSp>
        <p:nvGrpSpPr>
          <p:cNvPr id="8" name="组合 7">
            <a:extLst>
              <a:ext uri="{FF2B5EF4-FFF2-40B4-BE49-F238E27FC236}">
                <a16:creationId xmlns:a16="http://schemas.microsoft.com/office/drawing/2014/main" id="{ED8836D6-4104-415F-A6DA-0E694613F791}"/>
              </a:ext>
            </a:extLst>
          </p:cNvPr>
          <p:cNvGrpSpPr/>
          <p:nvPr/>
        </p:nvGrpSpPr>
        <p:grpSpPr>
          <a:xfrm>
            <a:off x="1722163" y="1033226"/>
            <a:ext cx="1766171" cy="1691739"/>
            <a:chOff x="2202591" y="1033221"/>
            <a:chExt cx="2354895" cy="1691739"/>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685783" rtl="0" eaLnBrk="1" fontAlgn="auto" latinLnBrk="0" hangingPunct="1">
                <a:lnSpc>
                  <a:spcPct val="90000"/>
                </a:lnSpc>
                <a:spcBef>
                  <a:spcPct val="0"/>
                </a:spcBef>
                <a:spcAft>
                  <a:spcPts val="0"/>
                </a:spcAft>
                <a:buClrTx/>
                <a:buSzTx/>
                <a:buFontTx/>
                <a:buNone/>
                <a:tabLst/>
                <a:defRPr/>
              </a:pPr>
              <a:r>
                <a:rPr kumimoji="0" lang="zh-CN" altLang="en-US" sz="405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405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646331"/>
            </a:xfrm>
            <a:prstGeom prst="rect">
              <a:avLst/>
            </a:prstGeom>
            <a:noFill/>
          </p:spPr>
          <p:txBody>
            <a:bodyPr wrap="squar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CN" sz="1800" b="0" i="0" u="none" strike="noStrike" kern="2200" cap="none" spc="-15"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1800" b="0" i="0" u="none" strike="noStrike" kern="2200" cap="none" spc="-15"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15" normalizeH="0" baseline="0" noProof="0" dirty="0">
                <a:ln>
                  <a:noFill/>
                </a:ln>
                <a:solidFill>
                  <a:schemeClr val="accent1"/>
                </a:solidFill>
                <a:effectLst/>
                <a:uLnTx/>
                <a:uFillTx/>
                <a:latin typeface="Arial" panose="020F0502020204030204"/>
                <a:ea typeface="Microsoft YaHei"/>
                <a:cs typeface="+mn-ea"/>
                <a:sym typeface="+mn-lt"/>
              </a:endParaRPr>
            </a:p>
          </p:txBody>
        </p:sp>
      </p:grpSp>
      <p:sp>
        <p:nvSpPr>
          <p:cNvPr id="41" name="文本占位符 40">
            <a:extLst>
              <a:ext uri="{FF2B5EF4-FFF2-40B4-BE49-F238E27FC236}">
                <a16:creationId xmlns:a16="http://schemas.microsoft.com/office/drawing/2014/main" id="{1DDB07A2-0BEC-42D8-BCBF-4274AF207FC0}"/>
              </a:ext>
            </a:extLst>
          </p:cNvPr>
          <p:cNvSpPr>
            <a:spLocks noGrp="1"/>
          </p:cNvSpPr>
          <p:nvPr>
            <p:ph type="body" sz="quarter" idx="10" hasCustomPrompt="1"/>
          </p:nvPr>
        </p:nvSpPr>
        <p:spPr>
          <a:xfrm>
            <a:off x="5864932" y="1408752"/>
            <a:ext cx="2303711" cy="487680"/>
          </a:xfrm>
        </p:spPr>
        <p:txBody>
          <a:bodyPr>
            <a:normAutofit/>
          </a:bodyPr>
          <a:lstStyle>
            <a:lvl1pPr marL="0" indent="0" algn="l" defTabSz="685783" rtl="0" eaLnBrk="1" latinLnBrk="0" hangingPunct="1">
              <a:buNone/>
              <a:defRPr lang="zh-CN" altLang="en-US" sz="2100" kern="1200" dirty="0" smtClean="0">
                <a:solidFill>
                  <a:srgbClr val="000000">
                    <a:lumMod val="85000"/>
                    <a:lumOff val="15000"/>
                  </a:srgbClr>
                </a:solidFill>
                <a:latin typeface="微软雅黑"/>
                <a:ea typeface="+mn-ea"/>
                <a:cs typeface="+mn-cs"/>
              </a:defRPr>
            </a:lvl1pPr>
            <a:lvl2pPr marL="342892" indent="0">
              <a:buNone/>
              <a:defRPr/>
            </a:lvl2pPr>
          </a:lstStyle>
          <a:p>
            <a:pPr lvl="0"/>
            <a:r>
              <a:rPr lang="zh-CN" altLang="en-US" dirty="0"/>
              <a:t>输入目录标题</a:t>
            </a:r>
          </a:p>
        </p:txBody>
      </p:sp>
      <p:sp>
        <p:nvSpPr>
          <p:cNvPr id="42" name="文本占位符 40">
            <a:extLst>
              <a:ext uri="{FF2B5EF4-FFF2-40B4-BE49-F238E27FC236}">
                <a16:creationId xmlns:a16="http://schemas.microsoft.com/office/drawing/2014/main" id="{3EE8ADE6-8EEE-4661-B83E-89A22DA1686F}"/>
              </a:ext>
            </a:extLst>
          </p:cNvPr>
          <p:cNvSpPr>
            <a:spLocks noGrp="1"/>
          </p:cNvSpPr>
          <p:nvPr>
            <p:ph type="body" sz="quarter" idx="11" hasCustomPrompt="1"/>
          </p:nvPr>
        </p:nvSpPr>
        <p:spPr>
          <a:xfrm>
            <a:off x="5864932" y="2302202"/>
            <a:ext cx="2303711" cy="487680"/>
          </a:xfrm>
        </p:spPr>
        <p:txBody>
          <a:bodyPr>
            <a:normAutofit/>
          </a:bodyPr>
          <a:lstStyle>
            <a:lvl1pPr marL="0" indent="0" algn="l" defTabSz="685783" rtl="0" eaLnBrk="1" latinLnBrk="0" hangingPunct="1">
              <a:buNone/>
              <a:defRPr lang="zh-CN" altLang="en-US" sz="2100" kern="1200" dirty="0" smtClean="0">
                <a:solidFill>
                  <a:srgbClr val="000000">
                    <a:lumMod val="85000"/>
                    <a:lumOff val="15000"/>
                  </a:srgbClr>
                </a:solidFill>
                <a:latin typeface="微软雅黑"/>
                <a:ea typeface="+mn-ea"/>
                <a:cs typeface="+mn-cs"/>
              </a:defRPr>
            </a:lvl1pPr>
            <a:lvl2pPr marL="342892" indent="0">
              <a:buNone/>
              <a:defRPr/>
            </a:lvl2pPr>
          </a:lstStyle>
          <a:p>
            <a:pPr lvl="0"/>
            <a:r>
              <a:rPr lang="zh-CN" altLang="en-US" dirty="0"/>
              <a:t>输入目录标题</a:t>
            </a:r>
          </a:p>
        </p:txBody>
      </p:sp>
      <p:sp>
        <p:nvSpPr>
          <p:cNvPr id="43" name="文本占位符 40">
            <a:extLst>
              <a:ext uri="{FF2B5EF4-FFF2-40B4-BE49-F238E27FC236}">
                <a16:creationId xmlns:a16="http://schemas.microsoft.com/office/drawing/2014/main" id="{B8DAAE4E-CF42-40B4-8C0C-8AA671368AD5}"/>
              </a:ext>
            </a:extLst>
          </p:cNvPr>
          <p:cNvSpPr>
            <a:spLocks noGrp="1"/>
          </p:cNvSpPr>
          <p:nvPr>
            <p:ph type="body" sz="quarter" idx="12" hasCustomPrompt="1"/>
          </p:nvPr>
        </p:nvSpPr>
        <p:spPr>
          <a:xfrm>
            <a:off x="5864932" y="3195652"/>
            <a:ext cx="2303711" cy="487680"/>
          </a:xfrm>
        </p:spPr>
        <p:txBody>
          <a:bodyPr>
            <a:normAutofit/>
          </a:bodyPr>
          <a:lstStyle>
            <a:lvl1pPr marL="0" indent="0" algn="l" defTabSz="685783" rtl="0" eaLnBrk="1" latinLnBrk="0" hangingPunct="1">
              <a:buNone/>
              <a:defRPr lang="zh-CN" altLang="en-US" sz="2100" kern="1200" dirty="0" smtClean="0">
                <a:solidFill>
                  <a:srgbClr val="000000">
                    <a:lumMod val="85000"/>
                    <a:lumOff val="15000"/>
                  </a:srgbClr>
                </a:solidFill>
                <a:latin typeface="微软雅黑"/>
                <a:ea typeface="+mn-ea"/>
                <a:cs typeface="+mn-cs"/>
              </a:defRPr>
            </a:lvl1pPr>
            <a:lvl2pPr marL="342892" indent="0">
              <a:buNone/>
              <a:defRPr/>
            </a:lvl2pPr>
          </a:lstStyle>
          <a:p>
            <a:pPr lvl="0"/>
            <a:r>
              <a:rPr lang="zh-CN" altLang="en-US" dirty="0"/>
              <a:t>输入目录标题</a:t>
            </a:r>
          </a:p>
        </p:txBody>
      </p:sp>
      <p:sp>
        <p:nvSpPr>
          <p:cNvPr id="44" name="文本占位符 40">
            <a:extLst>
              <a:ext uri="{FF2B5EF4-FFF2-40B4-BE49-F238E27FC236}">
                <a16:creationId xmlns:a16="http://schemas.microsoft.com/office/drawing/2014/main" id="{B3C1ED7C-5023-48FE-A05C-E9687671B32A}"/>
              </a:ext>
            </a:extLst>
          </p:cNvPr>
          <p:cNvSpPr>
            <a:spLocks noGrp="1"/>
          </p:cNvSpPr>
          <p:nvPr>
            <p:ph type="body" sz="quarter" idx="13" hasCustomPrompt="1"/>
          </p:nvPr>
        </p:nvSpPr>
        <p:spPr>
          <a:xfrm>
            <a:off x="5864932" y="4982551"/>
            <a:ext cx="2303711" cy="487680"/>
          </a:xfrm>
        </p:spPr>
        <p:txBody>
          <a:bodyPr>
            <a:normAutofit/>
          </a:bodyPr>
          <a:lstStyle>
            <a:lvl1pPr marL="0" indent="0" algn="l" defTabSz="685783" rtl="0" eaLnBrk="1" latinLnBrk="0" hangingPunct="1">
              <a:buNone/>
              <a:defRPr lang="zh-CN" altLang="en-US" sz="2100" kern="1200" dirty="0" smtClean="0">
                <a:solidFill>
                  <a:srgbClr val="000000">
                    <a:lumMod val="85000"/>
                    <a:lumOff val="15000"/>
                  </a:srgbClr>
                </a:solidFill>
                <a:latin typeface="微软雅黑"/>
                <a:ea typeface="+mn-ea"/>
                <a:cs typeface="+mn-cs"/>
              </a:defRPr>
            </a:lvl1pPr>
            <a:lvl2pPr marL="342892" indent="0">
              <a:buNone/>
              <a:defRPr/>
            </a:lvl2pPr>
          </a:lstStyle>
          <a:p>
            <a:pPr lvl="0"/>
            <a:r>
              <a:rPr lang="zh-CN" altLang="en-US" dirty="0"/>
              <a:t>输入目录标题</a:t>
            </a:r>
          </a:p>
        </p:txBody>
      </p:sp>
      <p:sp>
        <p:nvSpPr>
          <p:cNvPr id="36" name="文本占位符 40">
            <a:extLst>
              <a:ext uri="{FF2B5EF4-FFF2-40B4-BE49-F238E27FC236}">
                <a16:creationId xmlns:a16="http://schemas.microsoft.com/office/drawing/2014/main" id="{043E6D5F-05DE-429A-8D64-78A20E1D046B}"/>
              </a:ext>
            </a:extLst>
          </p:cNvPr>
          <p:cNvSpPr>
            <a:spLocks noGrp="1"/>
          </p:cNvSpPr>
          <p:nvPr>
            <p:ph type="body" sz="quarter" idx="14" hasCustomPrompt="1"/>
          </p:nvPr>
        </p:nvSpPr>
        <p:spPr>
          <a:xfrm>
            <a:off x="5864932" y="4089102"/>
            <a:ext cx="2303711" cy="487680"/>
          </a:xfrm>
        </p:spPr>
        <p:txBody>
          <a:bodyPr>
            <a:normAutofit/>
          </a:bodyPr>
          <a:lstStyle>
            <a:lvl1pPr marL="0" indent="0" algn="l" defTabSz="685783" rtl="0" eaLnBrk="1" latinLnBrk="0" hangingPunct="1">
              <a:buNone/>
              <a:defRPr lang="zh-CN" altLang="en-US" sz="2100" kern="1200" dirty="0" smtClean="0">
                <a:solidFill>
                  <a:srgbClr val="000000">
                    <a:lumMod val="85000"/>
                    <a:lumOff val="15000"/>
                  </a:srgbClr>
                </a:solidFill>
                <a:latin typeface="微软雅黑"/>
                <a:ea typeface="+mn-ea"/>
                <a:cs typeface="+mn-cs"/>
              </a:defRPr>
            </a:lvl1pPr>
            <a:lvl2pPr marL="342892" indent="0">
              <a:buNone/>
              <a:defRPr/>
            </a:lvl2pPr>
          </a:lstStyle>
          <a:p>
            <a:pPr lvl="0"/>
            <a:r>
              <a:rPr lang="zh-CN" altLang="en-US" dirty="0"/>
              <a:t>输入目录标题</a:t>
            </a:r>
          </a:p>
        </p:txBody>
      </p:sp>
      <p:sp>
        <p:nvSpPr>
          <p:cNvPr id="2" name="文本框 1">
            <a:extLst>
              <a:ext uri="{FF2B5EF4-FFF2-40B4-BE49-F238E27FC236}">
                <a16:creationId xmlns:a16="http://schemas.microsoft.com/office/drawing/2014/main" id="{E701414C-90A5-4AF7-93FE-51CC5323E071}"/>
              </a:ext>
            </a:extLst>
          </p:cNvPr>
          <p:cNvSpPr txBox="1"/>
          <p:nvPr/>
        </p:nvSpPr>
        <p:spPr>
          <a:xfrm>
            <a:off x="5106945" y="1360208"/>
            <a:ext cx="506867" cy="830997"/>
          </a:xfrm>
          <a:prstGeom prst="rect">
            <a:avLst/>
          </a:prstGeom>
          <a:noFill/>
        </p:spPr>
        <p:txBody>
          <a:bodyPr wrap="square" rtlCol="0">
            <a:spAutoFit/>
          </a:bodyPr>
          <a:lstStyle/>
          <a:p>
            <a:r>
              <a:rPr lang="en-US" altLang="zh-CN" sz="2400" b="1" dirty="0">
                <a:solidFill>
                  <a:srgbClr val="9A0001"/>
                </a:solidFill>
              </a:rPr>
              <a:t>01.</a:t>
            </a:r>
            <a:endParaRPr lang="zh-CN" altLang="en-US" sz="2400" b="1" dirty="0">
              <a:solidFill>
                <a:srgbClr val="9A0001"/>
              </a:solidFill>
            </a:endParaRPr>
          </a:p>
        </p:txBody>
      </p:sp>
      <p:sp>
        <p:nvSpPr>
          <p:cNvPr id="39" name="文本框 38">
            <a:extLst>
              <a:ext uri="{FF2B5EF4-FFF2-40B4-BE49-F238E27FC236}">
                <a16:creationId xmlns:a16="http://schemas.microsoft.com/office/drawing/2014/main" id="{08D10D4D-0807-49B3-87E5-6308A249C47B}"/>
              </a:ext>
            </a:extLst>
          </p:cNvPr>
          <p:cNvSpPr txBox="1"/>
          <p:nvPr/>
        </p:nvSpPr>
        <p:spPr>
          <a:xfrm>
            <a:off x="5106945" y="2253658"/>
            <a:ext cx="506867" cy="830997"/>
          </a:xfrm>
          <a:prstGeom prst="rect">
            <a:avLst/>
          </a:prstGeom>
          <a:noFill/>
        </p:spPr>
        <p:txBody>
          <a:bodyPr wrap="square" rtlCol="0">
            <a:spAutoFit/>
          </a:bodyPr>
          <a:lstStyle/>
          <a:p>
            <a:r>
              <a:rPr lang="en-US" altLang="zh-CN" sz="2400" b="1" dirty="0">
                <a:solidFill>
                  <a:srgbClr val="9A0001"/>
                </a:solidFill>
              </a:rPr>
              <a:t>02.</a:t>
            </a:r>
            <a:endParaRPr lang="zh-CN" altLang="en-US" sz="2400" b="1" dirty="0">
              <a:solidFill>
                <a:srgbClr val="9A0001"/>
              </a:solidFill>
            </a:endParaRPr>
          </a:p>
        </p:txBody>
      </p:sp>
      <p:sp>
        <p:nvSpPr>
          <p:cNvPr id="40" name="文本框 39">
            <a:extLst>
              <a:ext uri="{FF2B5EF4-FFF2-40B4-BE49-F238E27FC236}">
                <a16:creationId xmlns:a16="http://schemas.microsoft.com/office/drawing/2014/main" id="{20A25C77-BB9D-4A78-AE04-B2060C1854F0}"/>
              </a:ext>
            </a:extLst>
          </p:cNvPr>
          <p:cNvSpPr txBox="1"/>
          <p:nvPr/>
        </p:nvSpPr>
        <p:spPr>
          <a:xfrm>
            <a:off x="5106945" y="3148383"/>
            <a:ext cx="506867" cy="830997"/>
          </a:xfrm>
          <a:prstGeom prst="rect">
            <a:avLst/>
          </a:prstGeom>
          <a:noFill/>
        </p:spPr>
        <p:txBody>
          <a:bodyPr wrap="square" rtlCol="0">
            <a:spAutoFit/>
          </a:bodyPr>
          <a:lstStyle/>
          <a:p>
            <a:r>
              <a:rPr lang="en-US" altLang="zh-CN" sz="2400" b="1" dirty="0">
                <a:solidFill>
                  <a:srgbClr val="9A0001"/>
                </a:solidFill>
              </a:rPr>
              <a:t>03.</a:t>
            </a:r>
            <a:endParaRPr lang="zh-CN" altLang="en-US" sz="2400" b="1" dirty="0">
              <a:solidFill>
                <a:srgbClr val="9A0001"/>
              </a:solidFill>
            </a:endParaRPr>
          </a:p>
        </p:txBody>
      </p:sp>
      <p:sp>
        <p:nvSpPr>
          <p:cNvPr id="45" name="文本框 44">
            <a:extLst>
              <a:ext uri="{FF2B5EF4-FFF2-40B4-BE49-F238E27FC236}">
                <a16:creationId xmlns:a16="http://schemas.microsoft.com/office/drawing/2014/main" id="{7F7858D3-EB29-4574-9887-04007DDF5A0B}"/>
              </a:ext>
            </a:extLst>
          </p:cNvPr>
          <p:cNvSpPr txBox="1"/>
          <p:nvPr/>
        </p:nvSpPr>
        <p:spPr>
          <a:xfrm>
            <a:off x="5106945" y="4021632"/>
            <a:ext cx="506867" cy="830997"/>
          </a:xfrm>
          <a:prstGeom prst="rect">
            <a:avLst/>
          </a:prstGeom>
          <a:noFill/>
        </p:spPr>
        <p:txBody>
          <a:bodyPr wrap="square" rtlCol="0">
            <a:spAutoFit/>
          </a:bodyPr>
          <a:lstStyle/>
          <a:p>
            <a:r>
              <a:rPr lang="en-US" altLang="zh-CN" sz="2400" b="1" dirty="0">
                <a:solidFill>
                  <a:srgbClr val="9A0001"/>
                </a:solidFill>
              </a:rPr>
              <a:t>04.</a:t>
            </a:r>
            <a:endParaRPr lang="zh-CN" altLang="en-US" sz="2400" b="1" dirty="0">
              <a:solidFill>
                <a:srgbClr val="9A0001"/>
              </a:solidFill>
            </a:endParaRPr>
          </a:p>
        </p:txBody>
      </p:sp>
      <p:sp>
        <p:nvSpPr>
          <p:cNvPr id="46" name="文本框 45">
            <a:extLst>
              <a:ext uri="{FF2B5EF4-FFF2-40B4-BE49-F238E27FC236}">
                <a16:creationId xmlns:a16="http://schemas.microsoft.com/office/drawing/2014/main" id="{9E5C5056-284F-4DF8-8EBF-ED594C24CE32}"/>
              </a:ext>
            </a:extLst>
          </p:cNvPr>
          <p:cNvSpPr txBox="1"/>
          <p:nvPr/>
        </p:nvSpPr>
        <p:spPr>
          <a:xfrm>
            <a:off x="5106945" y="4921518"/>
            <a:ext cx="506867" cy="830997"/>
          </a:xfrm>
          <a:prstGeom prst="rect">
            <a:avLst/>
          </a:prstGeom>
          <a:noFill/>
        </p:spPr>
        <p:txBody>
          <a:bodyPr wrap="square" rtlCol="0">
            <a:spAutoFit/>
          </a:bodyPr>
          <a:lstStyle/>
          <a:p>
            <a:r>
              <a:rPr lang="en-US" altLang="zh-CN" sz="2400" b="1" dirty="0">
                <a:solidFill>
                  <a:srgbClr val="9A0001"/>
                </a:solidFill>
              </a:rPr>
              <a:t>05.</a:t>
            </a:r>
            <a:endParaRPr lang="zh-CN" altLang="en-US" sz="2400" b="1" dirty="0">
              <a:solidFill>
                <a:srgbClr val="9A0001"/>
              </a:solidFill>
            </a:endParaRPr>
          </a:p>
        </p:txBody>
      </p:sp>
      <p:grpSp>
        <p:nvGrpSpPr>
          <p:cNvPr id="47" name="组合 46">
            <a:extLst>
              <a:ext uri="{FF2B5EF4-FFF2-40B4-BE49-F238E27FC236}">
                <a16:creationId xmlns:a16="http://schemas.microsoft.com/office/drawing/2014/main" id="{E8917928-9484-40B9-8C50-C1CA090DFE44}"/>
              </a:ext>
            </a:extLst>
          </p:cNvPr>
          <p:cNvGrpSpPr/>
          <p:nvPr/>
        </p:nvGrpSpPr>
        <p:grpSpPr>
          <a:xfrm>
            <a:off x="1818851" y="3183822"/>
            <a:ext cx="1459275" cy="1941162"/>
            <a:chOff x="2105799" y="20055838"/>
            <a:chExt cx="6748090" cy="6732363"/>
          </a:xfrm>
          <a:solidFill>
            <a:schemeClr val="accent1"/>
          </a:solidFill>
        </p:grpSpPr>
        <p:sp>
          <p:nvSpPr>
            <p:cNvPr id="48" name="Freeform 8">
              <a:extLst>
                <a:ext uri="{FF2B5EF4-FFF2-40B4-BE49-F238E27FC236}">
                  <a16:creationId xmlns:a16="http://schemas.microsoft.com/office/drawing/2014/main" id="{59086FAE-7BCE-4F42-BEAF-83E039527D5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49" name="Freeform 42">
              <a:extLst>
                <a:ext uri="{FF2B5EF4-FFF2-40B4-BE49-F238E27FC236}">
                  <a16:creationId xmlns:a16="http://schemas.microsoft.com/office/drawing/2014/main" id="{10B13E90-F439-48CA-AD95-7138BB9F29B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0" name="Freeform 43">
              <a:extLst>
                <a:ext uri="{FF2B5EF4-FFF2-40B4-BE49-F238E27FC236}">
                  <a16:creationId xmlns:a16="http://schemas.microsoft.com/office/drawing/2014/main" id="{5F0B2961-18DD-4861-8D52-0A383ECCB085}"/>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1" name="Freeform 44">
              <a:extLst>
                <a:ext uri="{FF2B5EF4-FFF2-40B4-BE49-F238E27FC236}">
                  <a16:creationId xmlns:a16="http://schemas.microsoft.com/office/drawing/2014/main" id="{AB5B5CF7-72A5-4E9E-BD84-D5722080E3AD}"/>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2" name="Freeform 45">
              <a:extLst>
                <a:ext uri="{FF2B5EF4-FFF2-40B4-BE49-F238E27FC236}">
                  <a16:creationId xmlns:a16="http://schemas.microsoft.com/office/drawing/2014/main" id="{B40B6773-5AF3-4B78-A875-0F1C89DBCBD4}"/>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3" name="Freeform 46">
              <a:extLst>
                <a:ext uri="{FF2B5EF4-FFF2-40B4-BE49-F238E27FC236}">
                  <a16:creationId xmlns:a16="http://schemas.microsoft.com/office/drawing/2014/main" id="{211E77CF-A371-4394-80EE-A23B8E761CF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4" name="Freeform 47">
              <a:extLst>
                <a:ext uri="{FF2B5EF4-FFF2-40B4-BE49-F238E27FC236}">
                  <a16:creationId xmlns:a16="http://schemas.microsoft.com/office/drawing/2014/main" id="{24C2E5AA-B456-402D-AACB-CF50F586373D}"/>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5" name="Freeform 48">
              <a:extLst>
                <a:ext uri="{FF2B5EF4-FFF2-40B4-BE49-F238E27FC236}">
                  <a16:creationId xmlns:a16="http://schemas.microsoft.com/office/drawing/2014/main" id="{5CEFFC85-E9B5-40DB-A773-6AA641A5EA9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6" name="Freeform 49">
              <a:extLst>
                <a:ext uri="{FF2B5EF4-FFF2-40B4-BE49-F238E27FC236}">
                  <a16:creationId xmlns:a16="http://schemas.microsoft.com/office/drawing/2014/main" id="{DF550AC9-9345-4B32-A0CD-DA983D3011C1}"/>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7" name="Freeform 50">
              <a:extLst>
                <a:ext uri="{FF2B5EF4-FFF2-40B4-BE49-F238E27FC236}">
                  <a16:creationId xmlns:a16="http://schemas.microsoft.com/office/drawing/2014/main" id="{29471116-16CF-4D64-B565-49C15F226E2A}"/>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8" name="Freeform 51">
              <a:extLst>
                <a:ext uri="{FF2B5EF4-FFF2-40B4-BE49-F238E27FC236}">
                  <a16:creationId xmlns:a16="http://schemas.microsoft.com/office/drawing/2014/main" id="{9E60588D-9746-4C96-BB9F-CD0875FA3CF5}"/>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9" name="Freeform 52">
              <a:extLst>
                <a:ext uri="{FF2B5EF4-FFF2-40B4-BE49-F238E27FC236}">
                  <a16:creationId xmlns:a16="http://schemas.microsoft.com/office/drawing/2014/main" id="{8D2145FF-BFA9-4FEA-9430-C2F6CFF9B9A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0" name="Freeform 53">
              <a:extLst>
                <a:ext uri="{FF2B5EF4-FFF2-40B4-BE49-F238E27FC236}">
                  <a16:creationId xmlns:a16="http://schemas.microsoft.com/office/drawing/2014/main" id="{31731D7D-B614-4B40-BD98-92032FFEDC84}"/>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1" name="Freeform 54">
              <a:extLst>
                <a:ext uri="{FF2B5EF4-FFF2-40B4-BE49-F238E27FC236}">
                  <a16:creationId xmlns:a16="http://schemas.microsoft.com/office/drawing/2014/main" id="{85133ADC-E731-46F5-90AB-E151D742530F}"/>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2" name="Freeform 55">
              <a:extLst>
                <a:ext uri="{FF2B5EF4-FFF2-40B4-BE49-F238E27FC236}">
                  <a16:creationId xmlns:a16="http://schemas.microsoft.com/office/drawing/2014/main" id="{8A62A99D-E0DB-4111-9FEB-3E4F6344232D}"/>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3" name="Freeform 56">
              <a:extLst>
                <a:ext uri="{FF2B5EF4-FFF2-40B4-BE49-F238E27FC236}">
                  <a16:creationId xmlns:a16="http://schemas.microsoft.com/office/drawing/2014/main" id="{F80FCAD7-78A2-4243-97E5-91414F895B41}"/>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4" name="Freeform 57">
              <a:extLst>
                <a:ext uri="{FF2B5EF4-FFF2-40B4-BE49-F238E27FC236}">
                  <a16:creationId xmlns:a16="http://schemas.microsoft.com/office/drawing/2014/main" id="{BCEB97F9-5E6D-4143-A326-123BB40920E4}"/>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5" name="Freeform 58">
              <a:extLst>
                <a:ext uri="{FF2B5EF4-FFF2-40B4-BE49-F238E27FC236}">
                  <a16:creationId xmlns:a16="http://schemas.microsoft.com/office/drawing/2014/main" id="{A0EC93B7-5F9E-4596-A0B4-56E551810B41}"/>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6" name="Freeform 59">
              <a:extLst>
                <a:ext uri="{FF2B5EF4-FFF2-40B4-BE49-F238E27FC236}">
                  <a16:creationId xmlns:a16="http://schemas.microsoft.com/office/drawing/2014/main" id="{9CB41E21-FEE3-4D2D-9551-B88C07BC03E5}"/>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60">
              <a:extLst>
                <a:ext uri="{FF2B5EF4-FFF2-40B4-BE49-F238E27FC236}">
                  <a16:creationId xmlns:a16="http://schemas.microsoft.com/office/drawing/2014/main" id="{55D43798-13B8-4DAF-98D6-284AD8D22E66}"/>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61">
              <a:extLst>
                <a:ext uri="{FF2B5EF4-FFF2-40B4-BE49-F238E27FC236}">
                  <a16:creationId xmlns:a16="http://schemas.microsoft.com/office/drawing/2014/main" id="{8CA5B0FD-C8F6-426F-AC2B-522A58FE00FD}"/>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62">
              <a:extLst>
                <a:ext uri="{FF2B5EF4-FFF2-40B4-BE49-F238E27FC236}">
                  <a16:creationId xmlns:a16="http://schemas.microsoft.com/office/drawing/2014/main" id="{F7A64D83-8794-4383-B608-9C794C6FA37F}"/>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0" name="Freeform 71">
              <a:extLst>
                <a:ext uri="{FF2B5EF4-FFF2-40B4-BE49-F238E27FC236}">
                  <a16:creationId xmlns:a16="http://schemas.microsoft.com/office/drawing/2014/main" id="{98DEF15F-7ADA-4CD6-AE2B-F2091812707E}"/>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Tree>
    <p:extLst>
      <p:ext uri="{BB962C8B-B14F-4D97-AF65-F5344CB8AC3E}">
        <p14:creationId xmlns:p14="http://schemas.microsoft.com/office/powerpoint/2010/main" val="7612308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目录-6部分">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7DDBCB7-E991-46B4-8485-8E5161A9C4C0}"/>
              </a:ext>
            </a:extLst>
          </p:cNvPr>
          <p:cNvSpPr/>
          <p:nvPr/>
        </p:nvSpPr>
        <p:spPr>
          <a:xfrm>
            <a:off x="-1" y="0"/>
            <a:ext cx="4572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01374" y="3365787"/>
            <a:ext cx="4998968" cy="4818286"/>
          </a:xfrm>
          <a:prstGeom prst="rect">
            <a:avLst/>
          </a:prstGeom>
        </p:spPr>
      </p:pic>
      <p:sp>
        <p:nvSpPr>
          <p:cNvPr id="49" name="矩形 48">
            <a:extLst>
              <a:ext uri="{FF2B5EF4-FFF2-40B4-BE49-F238E27FC236}">
                <a16:creationId xmlns:a16="http://schemas.microsoft.com/office/drawing/2014/main" id="{9641EC2A-644C-47E6-9137-85F1FC0E3567}"/>
              </a:ext>
            </a:extLst>
          </p:cNvPr>
          <p:cNvSpPr/>
          <p:nvPr/>
        </p:nvSpPr>
        <p:spPr>
          <a:xfrm>
            <a:off x="441961" y="476251"/>
            <a:ext cx="826008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8" name="组合 7">
            <a:extLst>
              <a:ext uri="{FF2B5EF4-FFF2-40B4-BE49-F238E27FC236}">
                <a16:creationId xmlns:a16="http://schemas.microsoft.com/office/drawing/2014/main" id="{ED8836D6-4104-415F-A6DA-0E694613F791}"/>
              </a:ext>
            </a:extLst>
          </p:cNvPr>
          <p:cNvGrpSpPr/>
          <p:nvPr/>
        </p:nvGrpSpPr>
        <p:grpSpPr>
          <a:xfrm>
            <a:off x="1722163" y="1033226"/>
            <a:ext cx="1766171" cy="1691739"/>
            <a:chOff x="2202591" y="1033221"/>
            <a:chExt cx="2354895" cy="1691739"/>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685783" rtl="0" eaLnBrk="1" fontAlgn="auto" latinLnBrk="0" hangingPunct="1">
                <a:lnSpc>
                  <a:spcPct val="90000"/>
                </a:lnSpc>
                <a:spcBef>
                  <a:spcPct val="0"/>
                </a:spcBef>
                <a:spcAft>
                  <a:spcPts val="0"/>
                </a:spcAft>
                <a:buClrTx/>
                <a:buSzTx/>
                <a:buFontTx/>
                <a:buNone/>
                <a:tabLst/>
                <a:defRPr/>
              </a:pPr>
              <a:r>
                <a:rPr kumimoji="0" lang="zh-CN" altLang="en-US" sz="405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405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646331"/>
            </a:xfrm>
            <a:prstGeom prst="rect">
              <a:avLst/>
            </a:prstGeom>
            <a:noFill/>
          </p:spPr>
          <p:txBody>
            <a:bodyPr wrap="squar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CN" sz="1800" b="0" i="0" u="none" strike="noStrike" kern="2200" cap="none" spc="-15"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1800" b="0" i="0" u="none" strike="noStrike" kern="2200" cap="none" spc="-15"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15" normalizeH="0" baseline="0" noProof="0" dirty="0">
                <a:ln>
                  <a:noFill/>
                </a:ln>
                <a:solidFill>
                  <a:schemeClr val="accent1"/>
                </a:solidFill>
                <a:effectLst/>
                <a:uLnTx/>
                <a:uFillTx/>
                <a:latin typeface="Arial" panose="020F0502020204030204"/>
                <a:ea typeface="Microsoft YaHei"/>
                <a:cs typeface="+mn-ea"/>
                <a:sym typeface="+mn-lt"/>
              </a:endParaRPr>
            </a:p>
          </p:txBody>
        </p:sp>
      </p:grpSp>
      <p:grpSp>
        <p:nvGrpSpPr>
          <p:cNvPr id="11" name="组合 10">
            <a:extLst>
              <a:ext uri="{FF2B5EF4-FFF2-40B4-BE49-F238E27FC236}">
                <a16:creationId xmlns:a16="http://schemas.microsoft.com/office/drawing/2014/main" id="{58D2D447-3244-41E4-A676-38C4ED0BA81A}"/>
              </a:ext>
            </a:extLst>
          </p:cNvPr>
          <p:cNvGrpSpPr/>
          <p:nvPr/>
        </p:nvGrpSpPr>
        <p:grpSpPr>
          <a:xfrm>
            <a:off x="1818851" y="3183822"/>
            <a:ext cx="1459275" cy="1941162"/>
            <a:chOff x="2105799" y="20055838"/>
            <a:chExt cx="6748090" cy="6732363"/>
          </a:xfrm>
          <a:solidFill>
            <a:schemeClr val="accent1"/>
          </a:solidFill>
        </p:grpSpPr>
        <p:sp>
          <p:nvSpPr>
            <p:cNvPr id="12" name="Freeform 8">
              <a:extLst>
                <a:ext uri="{FF2B5EF4-FFF2-40B4-BE49-F238E27FC236}">
                  <a16:creationId xmlns:a16="http://schemas.microsoft.com/office/drawing/2014/main" id="{9AA64509-AACF-40D4-B9A9-B88859BA8568}"/>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 name="Freeform 42">
              <a:extLst>
                <a:ext uri="{FF2B5EF4-FFF2-40B4-BE49-F238E27FC236}">
                  <a16:creationId xmlns:a16="http://schemas.microsoft.com/office/drawing/2014/main" id="{F96E3831-BAD6-495D-9EB0-9AF4F9E4AA14}"/>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 name="Freeform 43">
              <a:extLst>
                <a:ext uri="{FF2B5EF4-FFF2-40B4-BE49-F238E27FC236}">
                  <a16:creationId xmlns:a16="http://schemas.microsoft.com/office/drawing/2014/main" id="{3F1B9F65-74B2-4321-AF02-F2775CA32BF6}"/>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5" name="Freeform 44">
              <a:extLst>
                <a:ext uri="{FF2B5EF4-FFF2-40B4-BE49-F238E27FC236}">
                  <a16:creationId xmlns:a16="http://schemas.microsoft.com/office/drawing/2014/main" id="{FE06968D-A503-4A41-8AFB-7D81E20035BD}"/>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6" name="Freeform 45">
              <a:extLst>
                <a:ext uri="{FF2B5EF4-FFF2-40B4-BE49-F238E27FC236}">
                  <a16:creationId xmlns:a16="http://schemas.microsoft.com/office/drawing/2014/main" id="{3C3EA8C8-7562-473E-AA9E-E46E885B1C64}"/>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7" name="Freeform 46">
              <a:extLst>
                <a:ext uri="{FF2B5EF4-FFF2-40B4-BE49-F238E27FC236}">
                  <a16:creationId xmlns:a16="http://schemas.microsoft.com/office/drawing/2014/main" id="{C0C84DE1-C4B4-4D09-BD06-05AEFB9791EF}"/>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8" name="Freeform 47">
              <a:extLst>
                <a:ext uri="{FF2B5EF4-FFF2-40B4-BE49-F238E27FC236}">
                  <a16:creationId xmlns:a16="http://schemas.microsoft.com/office/drawing/2014/main" id="{65F4A63D-2ED8-4FC9-B6B2-5F5EFDFB9E47}"/>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9" name="Freeform 48">
              <a:extLst>
                <a:ext uri="{FF2B5EF4-FFF2-40B4-BE49-F238E27FC236}">
                  <a16:creationId xmlns:a16="http://schemas.microsoft.com/office/drawing/2014/main" id="{30943538-8677-44DF-9F6E-134AE82AAF8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0" name="Freeform 49">
              <a:extLst>
                <a:ext uri="{FF2B5EF4-FFF2-40B4-BE49-F238E27FC236}">
                  <a16:creationId xmlns:a16="http://schemas.microsoft.com/office/drawing/2014/main" id="{13907DDE-205F-4FB4-AFBD-67ED1FEBA24B}"/>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1" name="Freeform 50">
              <a:extLst>
                <a:ext uri="{FF2B5EF4-FFF2-40B4-BE49-F238E27FC236}">
                  <a16:creationId xmlns:a16="http://schemas.microsoft.com/office/drawing/2014/main" id="{08C2EE5C-263D-44B6-9CDF-3DA614AED668}"/>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2" name="Freeform 51">
              <a:extLst>
                <a:ext uri="{FF2B5EF4-FFF2-40B4-BE49-F238E27FC236}">
                  <a16:creationId xmlns:a16="http://schemas.microsoft.com/office/drawing/2014/main" id="{1BC3085B-1BA9-42A1-8148-C79B13CD3100}"/>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3" name="Freeform 52">
              <a:extLst>
                <a:ext uri="{FF2B5EF4-FFF2-40B4-BE49-F238E27FC236}">
                  <a16:creationId xmlns:a16="http://schemas.microsoft.com/office/drawing/2014/main" id="{21A74121-72BF-4931-9059-F6BE796C5DE0}"/>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4" name="Freeform 53">
              <a:extLst>
                <a:ext uri="{FF2B5EF4-FFF2-40B4-BE49-F238E27FC236}">
                  <a16:creationId xmlns:a16="http://schemas.microsoft.com/office/drawing/2014/main" id="{7BF25357-75D2-4264-87FF-6936CFBB281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5" name="Freeform 54">
              <a:extLst>
                <a:ext uri="{FF2B5EF4-FFF2-40B4-BE49-F238E27FC236}">
                  <a16:creationId xmlns:a16="http://schemas.microsoft.com/office/drawing/2014/main" id="{6706F8B4-5F38-4B1E-8AC8-060D5CAF4285}"/>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6" name="Freeform 55">
              <a:extLst>
                <a:ext uri="{FF2B5EF4-FFF2-40B4-BE49-F238E27FC236}">
                  <a16:creationId xmlns:a16="http://schemas.microsoft.com/office/drawing/2014/main" id="{DC3F3881-E2C2-4250-9657-EFA4447E80A7}"/>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7" name="Freeform 56">
              <a:extLst>
                <a:ext uri="{FF2B5EF4-FFF2-40B4-BE49-F238E27FC236}">
                  <a16:creationId xmlns:a16="http://schemas.microsoft.com/office/drawing/2014/main" id="{88FE206D-A977-476A-B4CA-99B073947EB7}"/>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8" name="Freeform 57">
              <a:extLst>
                <a:ext uri="{FF2B5EF4-FFF2-40B4-BE49-F238E27FC236}">
                  <a16:creationId xmlns:a16="http://schemas.microsoft.com/office/drawing/2014/main" id="{B06997A0-DFD7-47F0-8C39-4B885713EF3D}"/>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9" name="Freeform 58">
              <a:extLst>
                <a:ext uri="{FF2B5EF4-FFF2-40B4-BE49-F238E27FC236}">
                  <a16:creationId xmlns:a16="http://schemas.microsoft.com/office/drawing/2014/main" id="{90D9C13C-38D7-4151-B068-07D32EBBA1E0}"/>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0" name="Freeform 59">
              <a:extLst>
                <a:ext uri="{FF2B5EF4-FFF2-40B4-BE49-F238E27FC236}">
                  <a16:creationId xmlns:a16="http://schemas.microsoft.com/office/drawing/2014/main" id="{6C00BB8F-C378-44EC-B555-754A4EE766D8}"/>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1" name="Freeform 60">
              <a:extLst>
                <a:ext uri="{FF2B5EF4-FFF2-40B4-BE49-F238E27FC236}">
                  <a16:creationId xmlns:a16="http://schemas.microsoft.com/office/drawing/2014/main" id="{8731A85C-7C9F-4BF0-856E-375403FD4484}"/>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2" name="Freeform 61">
              <a:extLst>
                <a:ext uri="{FF2B5EF4-FFF2-40B4-BE49-F238E27FC236}">
                  <a16:creationId xmlns:a16="http://schemas.microsoft.com/office/drawing/2014/main" id="{FA502E58-9B89-4DF1-AE1D-3CFDAC1F161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3" name="Freeform 62">
              <a:extLst>
                <a:ext uri="{FF2B5EF4-FFF2-40B4-BE49-F238E27FC236}">
                  <a16:creationId xmlns:a16="http://schemas.microsoft.com/office/drawing/2014/main" id="{CCA61D46-09FC-4512-9A7A-A84ED3A0BFF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4" name="Freeform 71">
              <a:extLst>
                <a:ext uri="{FF2B5EF4-FFF2-40B4-BE49-F238E27FC236}">
                  <a16:creationId xmlns:a16="http://schemas.microsoft.com/office/drawing/2014/main" id="{8146A89A-2BA7-4B57-8E40-2BE9834C80DA}"/>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
        <p:nvSpPr>
          <p:cNvPr id="41" name="文本占位符 40">
            <a:extLst>
              <a:ext uri="{FF2B5EF4-FFF2-40B4-BE49-F238E27FC236}">
                <a16:creationId xmlns:a16="http://schemas.microsoft.com/office/drawing/2014/main" id="{1DDB07A2-0BEC-42D8-BCBF-4274AF207FC0}"/>
              </a:ext>
            </a:extLst>
          </p:cNvPr>
          <p:cNvSpPr>
            <a:spLocks noGrp="1"/>
          </p:cNvSpPr>
          <p:nvPr>
            <p:ph type="body" sz="quarter" idx="10" hasCustomPrompt="1"/>
          </p:nvPr>
        </p:nvSpPr>
        <p:spPr>
          <a:xfrm>
            <a:off x="5864931" y="1317312"/>
            <a:ext cx="2296091" cy="487680"/>
          </a:xfrm>
        </p:spPr>
        <p:txBody>
          <a:bodyPr>
            <a:normAutofit/>
          </a:bodyPr>
          <a:lstStyle>
            <a:lvl1pPr marL="0" indent="0" algn="l" defTabSz="685783" rtl="0" eaLnBrk="1" latinLnBrk="0" hangingPunct="1">
              <a:buNone/>
              <a:defRPr lang="zh-CN" altLang="en-US" sz="2100" kern="1200" dirty="0" smtClean="0">
                <a:solidFill>
                  <a:srgbClr val="000000">
                    <a:lumMod val="85000"/>
                    <a:lumOff val="15000"/>
                  </a:srgbClr>
                </a:solidFill>
                <a:latin typeface="微软雅黑"/>
                <a:ea typeface="+mn-ea"/>
                <a:cs typeface="+mn-cs"/>
              </a:defRPr>
            </a:lvl1pPr>
            <a:lvl2pPr marL="342892" indent="0">
              <a:buNone/>
              <a:defRPr/>
            </a:lvl2pPr>
          </a:lstStyle>
          <a:p>
            <a:pPr lvl="0"/>
            <a:r>
              <a:rPr lang="zh-CN" altLang="en-US" dirty="0"/>
              <a:t>输入目录标题</a:t>
            </a:r>
          </a:p>
        </p:txBody>
      </p:sp>
      <p:sp>
        <p:nvSpPr>
          <p:cNvPr id="42" name="文本占位符 40">
            <a:extLst>
              <a:ext uri="{FF2B5EF4-FFF2-40B4-BE49-F238E27FC236}">
                <a16:creationId xmlns:a16="http://schemas.microsoft.com/office/drawing/2014/main" id="{3EE8ADE6-8EEE-4661-B83E-89A22DA1686F}"/>
              </a:ext>
            </a:extLst>
          </p:cNvPr>
          <p:cNvSpPr>
            <a:spLocks noGrp="1"/>
          </p:cNvSpPr>
          <p:nvPr>
            <p:ph type="body" sz="quarter" idx="11" hasCustomPrompt="1"/>
          </p:nvPr>
        </p:nvSpPr>
        <p:spPr>
          <a:xfrm>
            <a:off x="5864931" y="2067882"/>
            <a:ext cx="2296091" cy="487680"/>
          </a:xfrm>
        </p:spPr>
        <p:txBody>
          <a:bodyPr>
            <a:normAutofit/>
          </a:bodyPr>
          <a:lstStyle>
            <a:lvl1pPr marL="0" indent="0" algn="l" defTabSz="685783" rtl="0" eaLnBrk="1" latinLnBrk="0" hangingPunct="1">
              <a:buNone/>
              <a:defRPr lang="zh-CN" altLang="en-US" sz="2100" kern="1200" dirty="0" smtClean="0">
                <a:solidFill>
                  <a:srgbClr val="000000">
                    <a:lumMod val="85000"/>
                    <a:lumOff val="15000"/>
                  </a:srgbClr>
                </a:solidFill>
                <a:latin typeface="微软雅黑"/>
                <a:ea typeface="+mn-ea"/>
                <a:cs typeface="+mn-cs"/>
              </a:defRPr>
            </a:lvl1pPr>
            <a:lvl2pPr marL="342892" indent="0">
              <a:buNone/>
              <a:defRPr/>
            </a:lvl2pPr>
          </a:lstStyle>
          <a:p>
            <a:pPr lvl="0"/>
            <a:r>
              <a:rPr lang="zh-CN" altLang="en-US" dirty="0"/>
              <a:t>输入目录标题</a:t>
            </a:r>
          </a:p>
        </p:txBody>
      </p:sp>
      <p:sp>
        <p:nvSpPr>
          <p:cNvPr id="43" name="文本占位符 40">
            <a:extLst>
              <a:ext uri="{FF2B5EF4-FFF2-40B4-BE49-F238E27FC236}">
                <a16:creationId xmlns:a16="http://schemas.microsoft.com/office/drawing/2014/main" id="{B8DAAE4E-CF42-40B4-8C0C-8AA671368AD5}"/>
              </a:ext>
            </a:extLst>
          </p:cNvPr>
          <p:cNvSpPr>
            <a:spLocks noGrp="1"/>
          </p:cNvSpPr>
          <p:nvPr>
            <p:ph type="body" sz="quarter" idx="12" hasCustomPrompt="1"/>
          </p:nvPr>
        </p:nvSpPr>
        <p:spPr>
          <a:xfrm>
            <a:off x="5864931" y="2818452"/>
            <a:ext cx="2296091" cy="487680"/>
          </a:xfrm>
        </p:spPr>
        <p:txBody>
          <a:bodyPr>
            <a:normAutofit/>
          </a:bodyPr>
          <a:lstStyle>
            <a:lvl1pPr marL="0" indent="0" algn="l" defTabSz="685783" rtl="0" eaLnBrk="1" latinLnBrk="0" hangingPunct="1">
              <a:buNone/>
              <a:defRPr lang="zh-CN" altLang="en-US" sz="2100" kern="1200" dirty="0" smtClean="0">
                <a:solidFill>
                  <a:srgbClr val="000000">
                    <a:lumMod val="85000"/>
                    <a:lumOff val="15000"/>
                  </a:srgbClr>
                </a:solidFill>
                <a:latin typeface="微软雅黑"/>
                <a:ea typeface="+mn-ea"/>
                <a:cs typeface="+mn-cs"/>
              </a:defRPr>
            </a:lvl1pPr>
            <a:lvl2pPr marL="342892" indent="0">
              <a:buNone/>
              <a:defRPr/>
            </a:lvl2pPr>
          </a:lstStyle>
          <a:p>
            <a:pPr lvl="0"/>
            <a:r>
              <a:rPr lang="zh-CN" altLang="en-US" dirty="0"/>
              <a:t>输入目录标题</a:t>
            </a:r>
          </a:p>
        </p:txBody>
      </p:sp>
      <p:sp>
        <p:nvSpPr>
          <p:cNvPr id="44" name="文本占位符 40">
            <a:extLst>
              <a:ext uri="{FF2B5EF4-FFF2-40B4-BE49-F238E27FC236}">
                <a16:creationId xmlns:a16="http://schemas.microsoft.com/office/drawing/2014/main" id="{B3C1ED7C-5023-48FE-A05C-E9687671B32A}"/>
              </a:ext>
            </a:extLst>
          </p:cNvPr>
          <p:cNvSpPr>
            <a:spLocks noGrp="1"/>
          </p:cNvSpPr>
          <p:nvPr>
            <p:ph type="body" sz="quarter" idx="13" hasCustomPrompt="1"/>
          </p:nvPr>
        </p:nvSpPr>
        <p:spPr>
          <a:xfrm>
            <a:off x="5864931" y="4319592"/>
            <a:ext cx="2296091" cy="487680"/>
          </a:xfrm>
        </p:spPr>
        <p:txBody>
          <a:bodyPr>
            <a:normAutofit/>
          </a:bodyPr>
          <a:lstStyle>
            <a:lvl1pPr marL="0" indent="0" algn="l" defTabSz="685783" rtl="0" eaLnBrk="1" latinLnBrk="0" hangingPunct="1">
              <a:buNone/>
              <a:defRPr lang="zh-CN" altLang="en-US" sz="2100" kern="1200" dirty="0" smtClean="0">
                <a:solidFill>
                  <a:srgbClr val="000000">
                    <a:lumMod val="85000"/>
                    <a:lumOff val="15000"/>
                  </a:srgbClr>
                </a:solidFill>
                <a:latin typeface="微软雅黑"/>
                <a:ea typeface="+mn-ea"/>
                <a:cs typeface="+mn-cs"/>
              </a:defRPr>
            </a:lvl1pPr>
            <a:lvl2pPr marL="342892" indent="0">
              <a:buNone/>
              <a:defRPr/>
            </a:lvl2pPr>
          </a:lstStyle>
          <a:p>
            <a:pPr lvl="0"/>
            <a:r>
              <a:rPr lang="zh-CN" altLang="en-US" dirty="0"/>
              <a:t>输入目录标题</a:t>
            </a:r>
          </a:p>
        </p:txBody>
      </p:sp>
      <p:sp>
        <p:nvSpPr>
          <p:cNvPr id="36" name="文本占位符 40">
            <a:extLst>
              <a:ext uri="{FF2B5EF4-FFF2-40B4-BE49-F238E27FC236}">
                <a16:creationId xmlns:a16="http://schemas.microsoft.com/office/drawing/2014/main" id="{043E6D5F-05DE-429A-8D64-78A20E1D046B}"/>
              </a:ext>
            </a:extLst>
          </p:cNvPr>
          <p:cNvSpPr>
            <a:spLocks noGrp="1"/>
          </p:cNvSpPr>
          <p:nvPr>
            <p:ph type="body" sz="quarter" idx="14" hasCustomPrompt="1"/>
          </p:nvPr>
        </p:nvSpPr>
        <p:spPr>
          <a:xfrm>
            <a:off x="5864931" y="3569022"/>
            <a:ext cx="2296091" cy="487680"/>
          </a:xfrm>
        </p:spPr>
        <p:txBody>
          <a:bodyPr>
            <a:normAutofit/>
          </a:bodyPr>
          <a:lstStyle>
            <a:lvl1pPr marL="0" indent="0" algn="l" defTabSz="685783" rtl="0" eaLnBrk="1" latinLnBrk="0" hangingPunct="1">
              <a:buNone/>
              <a:defRPr lang="zh-CN" altLang="en-US" sz="2100" kern="1200" dirty="0" smtClean="0">
                <a:solidFill>
                  <a:srgbClr val="000000">
                    <a:lumMod val="85000"/>
                    <a:lumOff val="15000"/>
                  </a:srgbClr>
                </a:solidFill>
                <a:latin typeface="微软雅黑"/>
                <a:ea typeface="+mn-ea"/>
                <a:cs typeface="+mn-cs"/>
              </a:defRPr>
            </a:lvl1pPr>
            <a:lvl2pPr marL="342892" indent="0">
              <a:buNone/>
              <a:defRPr/>
            </a:lvl2pPr>
          </a:lstStyle>
          <a:p>
            <a:pPr lvl="0"/>
            <a:r>
              <a:rPr lang="zh-CN" altLang="en-US" dirty="0"/>
              <a:t>输入目录标题</a:t>
            </a:r>
          </a:p>
        </p:txBody>
      </p:sp>
      <p:sp>
        <p:nvSpPr>
          <p:cNvPr id="2" name="文本框 1">
            <a:extLst>
              <a:ext uri="{FF2B5EF4-FFF2-40B4-BE49-F238E27FC236}">
                <a16:creationId xmlns:a16="http://schemas.microsoft.com/office/drawing/2014/main" id="{E701414C-90A5-4AF7-93FE-51CC5323E071}"/>
              </a:ext>
            </a:extLst>
          </p:cNvPr>
          <p:cNvSpPr txBox="1"/>
          <p:nvPr/>
        </p:nvSpPr>
        <p:spPr>
          <a:xfrm>
            <a:off x="5106945" y="1268768"/>
            <a:ext cx="506867" cy="830997"/>
          </a:xfrm>
          <a:prstGeom prst="rect">
            <a:avLst/>
          </a:prstGeom>
          <a:noFill/>
        </p:spPr>
        <p:txBody>
          <a:bodyPr wrap="square" rtlCol="0">
            <a:spAutoFit/>
          </a:bodyPr>
          <a:lstStyle/>
          <a:p>
            <a:r>
              <a:rPr lang="en-US" altLang="zh-CN" sz="2400" b="1" dirty="0">
                <a:solidFill>
                  <a:srgbClr val="9A0001"/>
                </a:solidFill>
              </a:rPr>
              <a:t>01.</a:t>
            </a:r>
            <a:endParaRPr lang="zh-CN" altLang="en-US" sz="2400" b="1" dirty="0">
              <a:solidFill>
                <a:srgbClr val="9A0001"/>
              </a:solidFill>
            </a:endParaRPr>
          </a:p>
        </p:txBody>
      </p:sp>
      <p:sp>
        <p:nvSpPr>
          <p:cNvPr id="39" name="文本框 38">
            <a:extLst>
              <a:ext uri="{FF2B5EF4-FFF2-40B4-BE49-F238E27FC236}">
                <a16:creationId xmlns:a16="http://schemas.microsoft.com/office/drawing/2014/main" id="{08D10D4D-0807-49B3-87E5-6308A249C47B}"/>
              </a:ext>
            </a:extLst>
          </p:cNvPr>
          <p:cNvSpPr txBox="1"/>
          <p:nvPr/>
        </p:nvSpPr>
        <p:spPr>
          <a:xfrm>
            <a:off x="5106945" y="2016838"/>
            <a:ext cx="506867" cy="830997"/>
          </a:xfrm>
          <a:prstGeom prst="rect">
            <a:avLst/>
          </a:prstGeom>
          <a:noFill/>
        </p:spPr>
        <p:txBody>
          <a:bodyPr wrap="square" rtlCol="0">
            <a:spAutoFit/>
          </a:bodyPr>
          <a:lstStyle/>
          <a:p>
            <a:r>
              <a:rPr lang="en-US" altLang="zh-CN" sz="2400" b="1" dirty="0">
                <a:solidFill>
                  <a:srgbClr val="9A0001"/>
                </a:solidFill>
              </a:rPr>
              <a:t>02.</a:t>
            </a:r>
            <a:endParaRPr lang="zh-CN" altLang="en-US" sz="2400" b="1" dirty="0">
              <a:solidFill>
                <a:srgbClr val="9A0001"/>
              </a:solidFill>
            </a:endParaRPr>
          </a:p>
        </p:txBody>
      </p:sp>
      <p:sp>
        <p:nvSpPr>
          <p:cNvPr id="40" name="文本框 39">
            <a:extLst>
              <a:ext uri="{FF2B5EF4-FFF2-40B4-BE49-F238E27FC236}">
                <a16:creationId xmlns:a16="http://schemas.microsoft.com/office/drawing/2014/main" id="{20A25C77-BB9D-4A78-AE04-B2060C1854F0}"/>
              </a:ext>
            </a:extLst>
          </p:cNvPr>
          <p:cNvSpPr txBox="1"/>
          <p:nvPr/>
        </p:nvSpPr>
        <p:spPr>
          <a:xfrm>
            <a:off x="5106945" y="2764912"/>
            <a:ext cx="506867" cy="830997"/>
          </a:xfrm>
          <a:prstGeom prst="rect">
            <a:avLst/>
          </a:prstGeom>
          <a:noFill/>
        </p:spPr>
        <p:txBody>
          <a:bodyPr wrap="square" rtlCol="0">
            <a:spAutoFit/>
          </a:bodyPr>
          <a:lstStyle/>
          <a:p>
            <a:r>
              <a:rPr lang="en-US" altLang="zh-CN" sz="2400" b="1" dirty="0">
                <a:solidFill>
                  <a:srgbClr val="9A0001"/>
                </a:solidFill>
              </a:rPr>
              <a:t>03.</a:t>
            </a:r>
            <a:endParaRPr lang="zh-CN" altLang="en-US" sz="2400" b="1" dirty="0">
              <a:solidFill>
                <a:srgbClr val="9A0001"/>
              </a:solidFill>
            </a:endParaRPr>
          </a:p>
        </p:txBody>
      </p:sp>
      <p:sp>
        <p:nvSpPr>
          <p:cNvPr id="45" name="文本框 44">
            <a:extLst>
              <a:ext uri="{FF2B5EF4-FFF2-40B4-BE49-F238E27FC236}">
                <a16:creationId xmlns:a16="http://schemas.microsoft.com/office/drawing/2014/main" id="{7F7858D3-EB29-4574-9887-04007DDF5A0B}"/>
              </a:ext>
            </a:extLst>
          </p:cNvPr>
          <p:cNvSpPr txBox="1"/>
          <p:nvPr/>
        </p:nvSpPr>
        <p:spPr>
          <a:xfrm>
            <a:off x="5106945" y="3512983"/>
            <a:ext cx="506867" cy="830997"/>
          </a:xfrm>
          <a:prstGeom prst="rect">
            <a:avLst/>
          </a:prstGeom>
          <a:noFill/>
        </p:spPr>
        <p:txBody>
          <a:bodyPr wrap="square" rtlCol="0">
            <a:spAutoFit/>
          </a:bodyPr>
          <a:lstStyle/>
          <a:p>
            <a:r>
              <a:rPr lang="en-US" altLang="zh-CN" sz="2400" b="1" dirty="0">
                <a:solidFill>
                  <a:srgbClr val="9A0001"/>
                </a:solidFill>
              </a:rPr>
              <a:t>04.</a:t>
            </a:r>
            <a:endParaRPr lang="zh-CN" altLang="en-US" sz="2400" b="1" dirty="0">
              <a:solidFill>
                <a:srgbClr val="9A0001"/>
              </a:solidFill>
            </a:endParaRPr>
          </a:p>
        </p:txBody>
      </p:sp>
      <p:sp>
        <p:nvSpPr>
          <p:cNvPr id="46" name="文本框 45">
            <a:extLst>
              <a:ext uri="{FF2B5EF4-FFF2-40B4-BE49-F238E27FC236}">
                <a16:creationId xmlns:a16="http://schemas.microsoft.com/office/drawing/2014/main" id="{9E5C5056-284F-4DF8-8EBF-ED594C24CE32}"/>
              </a:ext>
            </a:extLst>
          </p:cNvPr>
          <p:cNvSpPr txBox="1"/>
          <p:nvPr/>
        </p:nvSpPr>
        <p:spPr>
          <a:xfrm>
            <a:off x="5106945" y="4261056"/>
            <a:ext cx="506867" cy="830997"/>
          </a:xfrm>
          <a:prstGeom prst="rect">
            <a:avLst/>
          </a:prstGeom>
          <a:noFill/>
        </p:spPr>
        <p:txBody>
          <a:bodyPr wrap="square" rtlCol="0">
            <a:spAutoFit/>
          </a:bodyPr>
          <a:lstStyle/>
          <a:p>
            <a:r>
              <a:rPr lang="en-US" altLang="zh-CN" sz="2400" b="1" dirty="0">
                <a:solidFill>
                  <a:srgbClr val="9A0001"/>
                </a:solidFill>
              </a:rPr>
              <a:t>05.</a:t>
            </a:r>
            <a:endParaRPr lang="zh-CN" altLang="en-US" sz="2400" b="1" dirty="0">
              <a:solidFill>
                <a:srgbClr val="9A0001"/>
              </a:solidFill>
            </a:endParaRPr>
          </a:p>
        </p:txBody>
      </p:sp>
      <p:sp>
        <p:nvSpPr>
          <p:cNvPr id="47" name="文本占位符 40">
            <a:extLst>
              <a:ext uri="{FF2B5EF4-FFF2-40B4-BE49-F238E27FC236}">
                <a16:creationId xmlns:a16="http://schemas.microsoft.com/office/drawing/2014/main" id="{DE6C1D1C-BBCF-4A55-BE60-5C9BEA569916}"/>
              </a:ext>
            </a:extLst>
          </p:cNvPr>
          <p:cNvSpPr>
            <a:spLocks noGrp="1"/>
          </p:cNvSpPr>
          <p:nvPr>
            <p:ph type="body" sz="quarter" idx="15" hasCustomPrompt="1"/>
          </p:nvPr>
        </p:nvSpPr>
        <p:spPr>
          <a:xfrm>
            <a:off x="5864931" y="5070163"/>
            <a:ext cx="2296091" cy="487680"/>
          </a:xfrm>
        </p:spPr>
        <p:txBody>
          <a:bodyPr>
            <a:normAutofit/>
          </a:bodyPr>
          <a:lstStyle>
            <a:lvl1pPr marL="0" indent="0" algn="l" defTabSz="685783" rtl="0" eaLnBrk="1" latinLnBrk="0" hangingPunct="1">
              <a:buNone/>
              <a:defRPr lang="zh-CN" altLang="en-US" sz="2100" kern="1200" dirty="0" smtClean="0">
                <a:solidFill>
                  <a:srgbClr val="000000">
                    <a:lumMod val="85000"/>
                    <a:lumOff val="15000"/>
                  </a:srgbClr>
                </a:solidFill>
                <a:latin typeface="微软雅黑"/>
                <a:ea typeface="+mn-ea"/>
                <a:cs typeface="+mn-cs"/>
              </a:defRPr>
            </a:lvl1pPr>
            <a:lvl2pPr marL="342892" indent="0">
              <a:buNone/>
              <a:defRPr/>
            </a:lvl2pPr>
          </a:lstStyle>
          <a:p>
            <a:pPr lvl="0"/>
            <a:r>
              <a:rPr lang="zh-CN" altLang="en-US" dirty="0"/>
              <a:t>输入目录标题</a:t>
            </a:r>
          </a:p>
        </p:txBody>
      </p:sp>
      <p:sp>
        <p:nvSpPr>
          <p:cNvPr id="48" name="文本框 47">
            <a:extLst>
              <a:ext uri="{FF2B5EF4-FFF2-40B4-BE49-F238E27FC236}">
                <a16:creationId xmlns:a16="http://schemas.microsoft.com/office/drawing/2014/main" id="{9D06A1A9-0BD9-48A8-B6A6-2404F9BF51E0}"/>
              </a:ext>
            </a:extLst>
          </p:cNvPr>
          <p:cNvSpPr txBox="1"/>
          <p:nvPr/>
        </p:nvSpPr>
        <p:spPr>
          <a:xfrm>
            <a:off x="5106945" y="5009130"/>
            <a:ext cx="506867" cy="830997"/>
          </a:xfrm>
          <a:prstGeom prst="rect">
            <a:avLst/>
          </a:prstGeom>
          <a:noFill/>
        </p:spPr>
        <p:txBody>
          <a:bodyPr wrap="square" rtlCol="0">
            <a:spAutoFit/>
          </a:bodyPr>
          <a:lstStyle/>
          <a:p>
            <a:r>
              <a:rPr lang="en-US" altLang="zh-CN" sz="2400" b="1" dirty="0">
                <a:solidFill>
                  <a:srgbClr val="9A0001"/>
                </a:solidFill>
              </a:rPr>
              <a:t>06.</a:t>
            </a:r>
            <a:endParaRPr lang="zh-CN" altLang="en-US" sz="2400" b="1" dirty="0">
              <a:solidFill>
                <a:srgbClr val="9A0001"/>
              </a:solidFill>
            </a:endParaRPr>
          </a:p>
        </p:txBody>
      </p:sp>
    </p:spTree>
    <p:extLst>
      <p:ext uri="{BB962C8B-B14F-4D97-AF65-F5344CB8AC3E}">
        <p14:creationId xmlns:p14="http://schemas.microsoft.com/office/powerpoint/2010/main" val="2883891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目录-5部分">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7DDBCB7-E991-46B4-8485-8E5161A9C4C0}"/>
              </a:ext>
            </a:extLst>
          </p:cNvPr>
          <p:cNvSpPr/>
          <p:nvPr/>
        </p:nvSpPr>
        <p:spPr>
          <a:xfrm>
            <a:off x="-1" y="0"/>
            <a:ext cx="4572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71" name="矩形 70">
            <a:extLst>
              <a:ext uri="{FF2B5EF4-FFF2-40B4-BE49-F238E27FC236}">
                <a16:creationId xmlns:a16="http://schemas.microsoft.com/office/drawing/2014/main" id="{1DEB25A3-6BFF-4215-894B-71D6E2DD833C}"/>
              </a:ext>
            </a:extLst>
          </p:cNvPr>
          <p:cNvSpPr/>
          <p:nvPr/>
        </p:nvSpPr>
        <p:spPr>
          <a:xfrm>
            <a:off x="441961" y="476251"/>
            <a:ext cx="826008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01374" y="3365787"/>
            <a:ext cx="4998968" cy="4818286"/>
          </a:xfrm>
          <a:prstGeom prst="rect">
            <a:avLst/>
          </a:prstGeom>
        </p:spPr>
      </p:pic>
      <p:grpSp>
        <p:nvGrpSpPr>
          <p:cNvPr id="8" name="组合 7">
            <a:extLst>
              <a:ext uri="{FF2B5EF4-FFF2-40B4-BE49-F238E27FC236}">
                <a16:creationId xmlns:a16="http://schemas.microsoft.com/office/drawing/2014/main" id="{ED8836D6-4104-415F-A6DA-0E694613F791}"/>
              </a:ext>
            </a:extLst>
          </p:cNvPr>
          <p:cNvGrpSpPr/>
          <p:nvPr/>
        </p:nvGrpSpPr>
        <p:grpSpPr>
          <a:xfrm>
            <a:off x="1722163" y="1033226"/>
            <a:ext cx="1766171" cy="1691739"/>
            <a:chOff x="2202591" y="1033221"/>
            <a:chExt cx="2354895" cy="1691739"/>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685783" rtl="0" eaLnBrk="1" fontAlgn="auto" latinLnBrk="0" hangingPunct="1">
                <a:lnSpc>
                  <a:spcPct val="90000"/>
                </a:lnSpc>
                <a:spcBef>
                  <a:spcPct val="0"/>
                </a:spcBef>
                <a:spcAft>
                  <a:spcPts val="0"/>
                </a:spcAft>
                <a:buClrTx/>
                <a:buSzTx/>
                <a:buFontTx/>
                <a:buNone/>
                <a:tabLst/>
                <a:defRPr/>
              </a:pPr>
              <a:r>
                <a:rPr kumimoji="0" lang="zh-CN" altLang="en-US" sz="405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405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646331"/>
            </a:xfrm>
            <a:prstGeom prst="rect">
              <a:avLst/>
            </a:prstGeom>
            <a:noFill/>
          </p:spPr>
          <p:txBody>
            <a:bodyPr wrap="squar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CN" sz="1800" b="0" i="0" u="none" strike="noStrike" kern="2200" cap="none" spc="-15"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1800" b="0" i="0" u="none" strike="noStrike" kern="2200" cap="none" spc="-15"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15" normalizeH="0" baseline="0" noProof="0" dirty="0">
                <a:ln>
                  <a:noFill/>
                </a:ln>
                <a:solidFill>
                  <a:schemeClr val="accent1"/>
                </a:solidFill>
                <a:effectLst/>
                <a:uLnTx/>
                <a:uFillTx/>
                <a:latin typeface="Arial" panose="020F0502020204030204"/>
                <a:ea typeface="Microsoft YaHei"/>
                <a:cs typeface="+mn-ea"/>
                <a:sym typeface="+mn-lt"/>
              </a:endParaRPr>
            </a:p>
          </p:txBody>
        </p:sp>
      </p:grpSp>
      <p:sp>
        <p:nvSpPr>
          <p:cNvPr id="41" name="文本占位符 40">
            <a:extLst>
              <a:ext uri="{FF2B5EF4-FFF2-40B4-BE49-F238E27FC236}">
                <a16:creationId xmlns:a16="http://schemas.microsoft.com/office/drawing/2014/main" id="{1DDB07A2-0BEC-42D8-BCBF-4274AF207FC0}"/>
              </a:ext>
            </a:extLst>
          </p:cNvPr>
          <p:cNvSpPr>
            <a:spLocks noGrp="1"/>
          </p:cNvSpPr>
          <p:nvPr>
            <p:ph type="body" sz="quarter" idx="10" hasCustomPrompt="1"/>
          </p:nvPr>
        </p:nvSpPr>
        <p:spPr>
          <a:xfrm>
            <a:off x="5864932" y="1408752"/>
            <a:ext cx="2303711" cy="487680"/>
          </a:xfrm>
        </p:spPr>
        <p:txBody>
          <a:bodyPr>
            <a:normAutofit/>
          </a:bodyPr>
          <a:lstStyle>
            <a:lvl1pPr marL="0" indent="0" algn="l" defTabSz="685783" rtl="0" eaLnBrk="1" latinLnBrk="0" hangingPunct="1">
              <a:buNone/>
              <a:defRPr lang="zh-CN" altLang="en-US" sz="2100" kern="1200" dirty="0" smtClean="0">
                <a:solidFill>
                  <a:srgbClr val="000000">
                    <a:lumMod val="85000"/>
                    <a:lumOff val="15000"/>
                  </a:srgbClr>
                </a:solidFill>
                <a:latin typeface="微软雅黑"/>
                <a:ea typeface="+mn-ea"/>
                <a:cs typeface="+mn-cs"/>
              </a:defRPr>
            </a:lvl1pPr>
            <a:lvl2pPr marL="342892" indent="0">
              <a:buNone/>
              <a:defRPr/>
            </a:lvl2pPr>
          </a:lstStyle>
          <a:p>
            <a:pPr lvl="0"/>
            <a:r>
              <a:rPr lang="zh-CN" altLang="en-US" dirty="0"/>
              <a:t>输入目录标题</a:t>
            </a:r>
          </a:p>
        </p:txBody>
      </p:sp>
      <p:sp>
        <p:nvSpPr>
          <p:cNvPr id="42" name="文本占位符 40">
            <a:extLst>
              <a:ext uri="{FF2B5EF4-FFF2-40B4-BE49-F238E27FC236}">
                <a16:creationId xmlns:a16="http://schemas.microsoft.com/office/drawing/2014/main" id="{3EE8ADE6-8EEE-4661-B83E-89A22DA1686F}"/>
              </a:ext>
            </a:extLst>
          </p:cNvPr>
          <p:cNvSpPr>
            <a:spLocks noGrp="1"/>
          </p:cNvSpPr>
          <p:nvPr>
            <p:ph type="body" sz="quarter" idx="11" hasCustomPrompt="1"/>
          </p:nvPr>
        </p:nvSpPr>
        <p:spPr>
          <a:xfrm>
            <a:off x="5864932" y="2302202"/>
            <a:ext cx="2303711" cy="487680"/>
          </a:xfrm>
        </p:spPr>
        <p:txBody>
          <a:bodyPr>
            <a:normAutofit/>
          </a:bodyPr>
          <a:lstStyle>
            <a:lvl1pPr marL="0" indent="0" algn="l" defTabSz="685783" rtl="0" eaLnBrk="1" latinLnBrk="0" hangingPunct="1">
              <a:buNone/>
              <a:defRPr lang="zh-CN" altLang="en-US" sz="2100" kern="1200" dirty="0" smtClean="0">
                <a:solidFill>
                  <a:srgbClr val="000000">
                    <a:lumMod val="85000"/>
                    <a:lumOff val="15000"/>
                  </a:srgbClr>
                </a:solidFill>
                <a:latin typeface="微软雅黑"/>
                <a:ea typeface="+mn-ea"/>
                <a:cs typeface="+mn-cs"/>
              </a:defRPr>
            </a:lvl1pPr>
            <a:lvl2pPr marL="342892" indent="0">
              <a:buNone/>
              <a:defRPr/>
            </a:lvl2pPr>
          </a:lstStyle>
          <a:p>
            <a:pPr lvl="0"/>
            <a:r>
              <a:rPr lang="zh-CN" altLang="en-US" dirty="0"/>
              <a:t>输入目录标题</a:t>
            </a:r>
          </a:p>
        </p:txBody>
      </p:sp>
      <p:sp>
        <p:nvSpPr>
          <p:cNvPr id="43" name="文本占位符 40">
            <a:extLst>
              <a:ext uri="{FF2B5EF4-FFF2-40B4-BE49-F238E27FC236}">
                <a16:creationId xmlns:a16="http://schemas.microsoft.com/office/drawing/2014/main" id="{B8DAAE4E-CF42-40B4-8C0C-8AA671368AD5}"/>
              </a:ext>
            </a:extLst>
          </p:cNvPr>
          <p:cNvSpPr>
            <a:spLocks noGrp="1"/>
          </p:cNvSpPr>
          <p:nvPr>
            <p:ph type="body" sz="quarter" idx="12" hasCustomPrompt="1"/>
          </p:nvPr>
        </p:nvSpPr>
        <p:spPr>
          <a:xfrm>
            <a:off x="5864932" y="3195652"/>
            <a:ext cx="2303711" cy="487680"/>
          </a:xfrm>
        </p:spPr>
        <p:txBody>
          <a:bodyPr>
            <a:normAutofit/>
          </a:bodyPr>
          <a:lstStyle>
            <a:lvl1pPr marL="0" indent="0" algn="l" defTabSz="685783" rtl="0" eaLnBrk="1" latinLnBrk="0" hangingPunct="1">
              <a:buNone/>
              <a:defRPr lang="zh-CN" altLang="en-US" sz="2100" kern="1200" dirty="0" smtClean="0">
                <a:solidFill>
                  <a:srgbClr val="000000">
                    <a:lumMod val="85000"/>
                    <a:lumOff val="15000"/>
                  </a:srgbClr>
                </a:solidFill>
                <a:latin typeface="微软雅黑"/>
                <a:ea typeface="+mn-ea"/>
                <a:cs typeface="+mn-cs"/>
              </a:defRPr>
            </a:lvl1pPr>
            <a:lvl2pPr marL="342892" indent="0">
              <a:buNone/>
              <a:defRPr/>
            </a:lvl2pPr>
          </a:lstStyle>
          <a:p>
            <a:pPr lvl="0"/>
            <a:r>
              <a:rPr lang="zh-CN" altLang="en-US" dirty="0"/>
              <a:t>输入目录标题</a:t>
            </a:r>
          </a:p>
        </p:txBody>
      </p:sp>
      <p:sp>
        <p:nvSpPr>
          <p:cNvPr id="44" name="文本占位符 40">
            <a:extLst>
              <a:ext uri="{FF2B5EF4-FFF2-40B4-BE49-F238E27FC236}">
                <a16:creationId xmlns:a16="http://schemas.microsoft.com/office/drawing/2014/main" id="{B3C1ED7C-5023-48FE-A05C-E9687671B32A}"/>
              </a:ext>
            </a:extLst>
          </p:cNvPr>
          <p:cNvSpPr>
            <a:spLocks noGrp="1"/>
          </p:cNvSpPr>
          <p:nvPr>
            <p:ph type="body" sz="quarter" idx="13" hasCustomPrompt="1"/>
          </p:nvPr>
        </p:nvSpPr>
        <p:spPr>
          <a:xfrm>
            <a:off x="5864932" y="4982551"/>
            <a:ext cx="2303711" cy="487680"/>
          </a:xfrm>
        </p:spPr>
        <p:txBody>
          <a:bodyPr>
            <a:normAutofit/>
          </a:bodyPr>
          <a:lstStyle>
            <a:lvl1pPr marL="0" indent="0" algn="l" defTabSz="685783" rtl="0" eaLnBrk="1" latinLnBrk="0" hangingPunct="1">
              <a:buNone/>
              <a:defRPr lang="zh-CN" altLang="en-US" sz="2100" kern="1200" dirty="0" smtClean="0">
                <a:solidFill>
                  <a:srgbClr val="000000">
                    <a:lumMod val="85000"/>
                    <a:lumOff val="15000"/>
                  </a:srgbClr>
                </a:solidFill>
                <a:latin typeface="微软雅黑"/>
                <a:ea typeface="+mn-ea"/>
                <a:cs typeface="+mn-cs"/>
              </a:defRPr>
            </a:lvl1pPr>
            <a:lvl2pPr marL="342892" indent="0">
              <a:buNone/>
              <a:defRPr/>
            </a:lvl2pPr>
          </a:lstStyle>
          <a:p>
            <a:pPr lvl="0"/>
            <a:r>
              <a:rPr lang="zh-CN" altLang="en-US" dirty="0"/>
              <a:t>输入目录标题</a:t>
            </a:r>
          </a:p>
        </p:txBody>
      </p:sp>
      <p:sp>
        <p:nvSpPr>
          <p:cNvPr id="36" name="文本占位符 40">
            <a:extLst>
              <a:ext uri="{FF2B5EF4-FFF2-40B4-BE49-F238E27FC236}">
                <a16:creationId xmlns:a16="http://schemas.microsoft.com/office/drawing/2014/main" id="{043E6D5F-05DE-429A-8D64-78A20E1D046B}"/>
              </a:ext>
            </a:extLst>
          </p:cNvPr>
          <p:cNvSpPr>
            <a:spLocks noGrp="1"/>
          </p:cNvSpPr>
          <p:nvPr>
            <p:ph type="body" sz="quarter" idx="14" hasCustomPrompt="1"/>
          </p:nvPr>
        </p:nvSpPr>
        <p:spPr>
          <a:xfrm>
            <a:off x="5864932" y="4089102"/>
            <a:ext cx="2303711" cy="487680"/>
          </a:xfrm>
        </p:spPr>
        <p:txBody>
          <a:bodyPr>
            <a:normAutofit/>
          </a:bodyPr>
          <a:lstStyle>
            <a:lvl1pPr marL="0" indent="0" algn="l" defTabSz="685783" rtl="0" eaLnBrk="1" latinLnBrk="0" hangingPunct="1">
              <a:buNone/>
              <a:defRPr lang="zh-CN" altLang="en-US" sz="2100" kern="1200" dirty="0" smtClean="0">
                <a:solidFill>
                  <a:srgbClr val="000000">
                    <a:lumMod val="85000"/>
                    <a:lumOff val="15000"/>
                  </a:srgbClr>
                </a:solidFill>
                <a:latin typeface="微软雅黑"/>
                <a:ea typeface="+mn-ea"/>
                <a:cs typeface="+mn-cs"/>
              </a:defRPr>
            </a:lvl1pPr>
            <a:lvl2pPr marL="342892" indent="0">
              <a:buNone/>
              <a:defRPr/>
            </a:lvl2pPr>
          </a:lstStyle>
          <a:p>
            <a:pPr lvl="0"/>
            <a:r>
              <a:rPr lang="zh-CN" altLang="en-US" dirty="0"/>
              <a:t>输入目录标题</a:t>
            </a:r>
          </a:p>
        </p:txBody>
      </p:sp>
      <p:sp>
        <p:nvSpPr>
          <p:cNvPr id="2" name="文本框 1">
            <a:extLst>
              <a:ext uri="{FF2B5EF4-FFF2-40B4-BE49-F238E27FC236}">
                <a16:creationId xmlns:a16="http://schemas.microsoft.com/office/drawing/2014/main" id="{E701414C-90A5-4AF7-93FE-51CC5323E071}"/>
              </a:ext>
            </a:extLst>
          </p:cNvPr>
          <p:cNvSpPr txBox="1"/>
          <p:nvPr/>
        </p:nvSpPr>
        <p:spPr>
          <a:xfrm>
            <a:off x="5106945" y="1360208"/>
            <a:ext cx="506867" cy="830997"/>
          </a:xfrm>
          <a:prstGeom prst="rect">
            <a:avLst/>
          </a:prstGeom>
          <a:noFill/>
        </p:spPr>
        <p:txBody>
          <a:bodyPr wrap="square" rtlCol="0">
            <a:spAutoFit/>
          </a:bodyPr>
          <a:lstStyle/>
          <a:p>
            <a:r>
              <a:rPr lang="en-US" altLang="zh-CN" sz="2400" b="1" dirty="0">
                <a:solidFill>
                  <a:srgbClr val="9A0001"/>
                </a:solidFill>
              </a:rPr>
              <a:t>01.</a:t>
            </a:r>
            <a:endParaRPr lang="zh-CN" altLang="en-US" sz="2400" b="1" dirty="0">
              <a:solidFill>
                <a:srgbClr val="9A0001"/>
              </a:solidFill>
            </a:endParaRPr>
          </a:p>
        </p:txBody>
      </p:sp>
      <p:sp>
        <p:nvSpPr>
          <p:cNvPr id="39" name="文本框 38">
            <a:extLst>
              <a:ext uri="{FF2B5EF4-FFF2-40B4-BE49-F238E27FC236}">
                <a16:creationId xmlns:a16="http://schemas.microsoft.com/office/drawing/2014/main" id="{08D10D4D-0807-49B3-87E5-6308A249C47B}"/>
              </a:ext>
            </a:extLst>
          </p:cNvPr>
          <p:cNvSpPr txBox="1"/>
          <p:nvPr/>
        </p:nvSpPr>
        <p:spPr>
          <a:xfrm>
            <a:off x="5106945" y="2253658"/>
            <a:ext cx="506867" cy="830997"/>
          </a:xfrm>
          <a:prstGeom prst="rect">
            <a:avLst/>
          </a:prstGeom>
          <a:noFill/>
        </p:spPr>
        <p:txBody>
          <a:bodyPr wrap="square" rtlCol="0">
            <a:spAutoFit/>
          </a:bodyPr>
          <a:lstStyle/>
          <a:p>
            <a:r>
              <a:rPr lang="en-US" altLang="zh-CN" sz="2400" b="1" dirty="0">
                <a:solidFill>
                  <a:srgbClr val="9A0001"/>
                </a:solidFill>
              </a:rPr>
              <a:t>02.</a:t>
            </a:r>
            <a:endParaRPr lang="zh-CN" altLang="en-US" sz="2400" b="1" dirty="0">
              <a:solidFill>
                <a:srgbClr val="9A0001"/>
              </a:solidFill>
            </a:endParaRPr>
          </a:p>
        </p:txBody>
      </p:sp>
      <p:sp>
        <p:nvSpPr>
          <p:cNvPr id="40" name="文本框 39">
            <a:extLst>
              <a:ext uri="{FF2B5EF4-FFF2-40B4-BE49-F238E27FC236}">
                <a16:creationId xmlns:a16="http://schemas.microsoft.com/office/drawing/2014/main" id="{20A25C77-BB9D-4A78-AE04-B2060C1854F0}"/>
              </a:ext>
            </a:extLst>
          </p:cNvPr>
          <p:cNvSpPr txBox="1"/>
          <p:nvPr/>
        </p:nvSpPr>
        <p:spPr>
          <a:xfrm>
            <a:off x="5106945" y="3148383"/>
            <a:ext cx="506867" cy="830997"/>
          </a:xfrm>
          <a:prstGeom prst="rect">
            <a:avLst/>
          </a:prstGeom>
          <a:noFill/>
        </p:spPr>
        <p:txBody>
          <a:bodyPr wrap="square" rtlCol="0">
            <a:spAutoFit/>
          </a:bodyPr>
          <a:lstStyle/>
          <a:p>
            <a:r>
              <a:rPr lang="en-US" altLang="zh-CN" sz="2400" b="1" dirty="0">
                <a:solidFill>
                  <a:srgbClr val="9A0001"/>
                </a:solidFill>
              </a:rPr>
              <a:t>03.</a:t>
            </a:r>
            <a:endParaRPr lang="zh-CN" altLang="en-US" sz="2400" b="1" dirty="0">
              <a:solidFill>
                <a:srgbClr val="9A0001"/>
              </a:solidFill>
            </a:endParaRPr>
          </a:p>
        </p:txBody>
      </p:sp>
      <p:sp>
        <p:nvSpPr>
          <p:cNvPr id="45" name="文本框 44">
            <a:extLst>
              <a:ext uri="{FF2B5EF4-FFF2-40B4-BE49-F238E27FC236}">
                <a16:creationId xmlns:a16="http://schemas.microsoft.com/office/drawing/2014/main" id="{7F7858D3-EB29-4574-9887-04007DDF5A0B}"/>
              </a:ext>
            </a:extLst>
          </p:cNvPr>
          <p:cNvSpPr txBox="1"/>
          <p:nvPr/>
        </p:nvSpPr>
        <p:spPr>
          <a:xfrm>
            <a:off x="5106945" y="4021632"/>
            <a:ext cx="506867" cy="830997"/>
          </a:xfrm>
          <a:prstGeom prst="rect">
            <a:avLst/>
          </a:prstGeom>
          <a:noFill/>
        </p:spPr>
        <p:txBody>
          <a:bodyPr wrap="square" rtlCol="0">
            <a:spAutoFit/>
          </a:bodyPr>
          <a:lstStyle/>
          <a:p>
            <a:r>
              <a:rPr lang="en-US" altLang="zh-CN" sz="2400" b="1" dirty="0">
                <a:solidFill>
                  <a:srgbClr val="9A0001"/>
                </a:solidFill>
              </a:rPr>
              <a:t>04.</a:t>
            </a:r>
            <a:endParaRPr lang="zh-CN" altLang="en-US" sz="2400" b="1" dirty="0">
              <a:solidFill>
                <a:srgbClr val="9A0001"/>
              </a:solidFill>
            </a:endParaRPr>
          </a:p>
        </p:txBody>
      </p:sp>
      <p:sp>
        <p:nvSpPr>
          <p:cNvPr id="46" name="文本框 45">
            <a:extLst>
              <a:ext uri="{FF2B5EF4-FFF2-40B4-BE49-F238E27FC236}">
                <a16:creationId xmlns:a16="http://schemas.microsoft.com/office/drawing/2014/main" id="{9E5C5056-284F-4DF8-8EBF-ED594C24CE32}"/>
              </a:ext>
            </a:extLst>
          </p:cNvPr>
          <p:cNvSpPr txBox="1"/>
          <p:nvPr/>
        </p:nvSpPr>
        <p:spPr>
          <a:xfrm>
            <a:off x="5106945" y="4921518"/>
            <a:ext cx="506867" cy="830997"/>
          </a:xfrm>
          <a:prstGeom prst="rect">
            <a:avLst/>
          </a:prstGeom>
          <a:noFill/>
        </p:spPr>
        <p:txBody>
          <a:bodyPr wrap="square" rtlCol="0">
            <a:spAutoFit/>
          </a:bodyPr>
          <a:lstStyle/>
          <a:p>
            <a:r>
              <a:rPr lang="en-US" altLang="zh-CN" sz="2400" b="1" dirty="0">
                <a:solidFill>
                  <a:srgbClr val="9A0001"/>
                </a:solidFill>
              </a:rPr>
              <a:t>05.</a:t>
            </a:r>
            <a:endParaRPr lang="zh-CN" altLang="en-US" sz="2400" b="1" dirty="0">
              <a:solidFill>
                <a:srgbClr val="9A0001"/>
              </a:solidFill>
            </a:endParaRPr>
          </a:p>
        </p:txBody>
      </p:sp>
      <p:grpSp>
        <p:nvGrpSpPr>
          <p:cNvPr id="47" name="组合 46">
            <a:extLst>
              <a:ext uri="{FF2B5EF4-FFF2-40B4-BE49-F238E27FC236}">
                <a16:creationId xmlns:a16="http://schemas.microsoft.com/office/drawing/2014/main" id="{E8917928-9484-40B9-8C50-C1CA090DFE44}"/>
              </a:ext>
            </a:extLst>
          </p:cNvPr>
          <p:cNvGrpSpPr/>
          <p:nvPr/>
        </p:nvGrpSpPr>
        <p:grpSpPr>
          <a:xfrm>
            <a:off x="1818851" y="3183822"/>
            <a:ext cx="1459275" cy="1941162"/>
            <a:chOff x="2105799" y="20055838"/>
            <a:chExt cx="6748090" cy="6732363"/>
          </a:xfrm>
          <a:solidFill>
            <a:schemeClr val="accent1"/>
          </a:solidFill>
        </p:grpSpPr>
        <p:sp>
          <p:nvSpPr>
            <p:cNvPr id="48" name="Freeform 8">
              <a:extLst>
                <a:ext uri="{FF2B5EF4-FFF2-40B4-BE49-F238E27FC236}">
                  <a16:creationId xmlns:a16="http://schemas.microsoft.com/office/drawing/2014/main" id="{59086FAE-7BCE-4F42-BEAF-83E039527D5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49" name="Freeform 42">
              <a:extLst>
                <a:ext uri="{FF2B5EF4-FFF2-40B4-BE49-F238E27FC236}">
                  <a16:creationId xmlns:a16="http://schemas.microsoft.com/office/drawing/2014/main" id="{10B13E90-F439-48CA-AD95-7138BB9F29B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0" name="Freeform 43">
              <a:extLst>
                <a:ext uri="{FF2B5EF4-FFF2-40B4-BE49-F238E27FC236}">
                  <a16:creationId xmlns:a16="http://schemas.microsoft.com/office/drawing/2014/main" id="{5F0B2961-18DD-4861-8D52-0A383ECCB085}"/>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1" name="Freeform 44">
              <a:extLst>
                <a:ext uri="{FF2B5EF4-FFF2-40B4-BE49-F238E27FC236}">
                  <a16:creationId xmlns:a16="http://schemas.microsoft.com/office/drawing/2014/main" id="{AB5B5CF7-72A5-4E9E-BD84-D5722080E3AD}"/>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2" name="Freeform 45">
              <a:extLst>
                <a:ext uri="{FF2B5EF4-FFF2-40B4-BE49-F238E27FC236}">
                  <a16:creationId xmlns:a16="http://schemas.microsoft.com/office/drawing/2014/main" id="{B40B6773-5AF3-4B78-A875-0F1C89DBCBD4}"/>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3" name="Freeform 46">
              <a:extLst>
                <a:ext uri="{FF2B5EF4-FFF2-40B4-BE49-F238E27FC236}">
                  <a16:creationId xmlns:a16="http://schemas.microsoft.com/office/drawing/2014/main" id="{211E77CF-A371-4394-80EE-A23B8E761CF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4" name="Freeform 47">
              <a:extLst>
                <a:ext uri="{FF2B5EF4-FFF2-40B4-BE49-F238E27FC236}">
                  <a16:creationId xmlns:a16="http://schemas.microsoft.com/office/drawing/2014/main" id="{24C2E5AA-B456-402D-AACB-CF50F586373D}"/>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5" name="Freeform 48">
              <a:extLst>
                <a:ext uri="{FF2B5EF4-FFF2-40B4-BE49-F238E27FC236}">
                  <a16:creationId xmlns:a16="http://schemas.microsoft.com/office/drawing/2014/main" id="{5CEFFC85-E9B5-40DB-A773-6AA641A5EA9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6" name="Freeform 49">
              <a:extLst>
                <a:ext uri="{FF2B5EF4-FFF2-40B4-BE49-F238E27FC236}">
                  <a16:creationId xmlns:a16="http://schemas.microsoft.com/office/drawing/2014/main" id="{DF550AC9-9345-4B32-A0CD-DA983D3011C1}"/>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7" name="Freeform 50">
              <a:extLst>
                <a:ext uri="{FF2B5EF4-FFF2-40B4-BE49-F238E27FC236}">
                  <a16:creationId xmlns:a16="http://schemas.microsoft.com/office/drawing/2014/main" id="{29471116-16CF-4D64-B565-49C15F226E2A}"/>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8" name="Freeform 51">
              <a:extLst>
                <a:ext uri="{FF2B5EF4-FFF2-40B4-BE49-F238E27FC236}">
                  <a16:creationId xmlns:a16="http://schemas.microsoft.com/office/drawing/2014/main" id="{9E60588D-9746-4C96-BB9F-CD0875FA3CF5}"/>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9" name="Freeform 52">
              <a:extLst>
                <a:ext uri="{FF2B5EF4-FFF2-40B4-BE49-F238E27FC236}">
                  <a16:creationId xmlns:a16="http://schemas.microsoft.com/office/drawing/2014/main" id="{8D2145FF-BFA9-4FEA-9430-C2F6CFF9B9A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0" name="Freeform 53">
              <a:extLst>
                <a:ext uri="{FF2B5EF4-FFF2-40B4-BE49-F238E27FC236}">
                  <a16:creationId xmlns:a16="http://schemas.microsoft.com/office/drawing/2014/main" id="{31731D7D-B614-4B40-BD98-92032FFEDC84}"/>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1" name="Freeform 54">
              <a:extLst>
                <a:ext uri="{FF2B5EF4-FFF2-40B4-BE49-F238E27FC236}">
                  <a16:creationId xmlns:a16="http://schemas.microsoft.com/office/drawing/2014/main" id="{85133ADC-E731-46F5-90AB-E151D742530F}"/>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2" name="Freeform 55">
              <a:extLst>
                <a:ext uri="{FF2B5EF4-FFF2-40B4-BE49-F238E27FC236}">
                  <a16:creationId xmlns:a16="http://schemas.microsoft.com/office/drawing/2014/main" id="{8A62A99D-E0DB-4111-9FEB-3E4F6344232D}"/>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3" name="Freeform 56">
              <a:extLst>
                <a:ext uri="{FF2B5EF4-FFF2-40B4-BE49-F238E27FC236}">
                  <a16:creationId xmlns:a16="http://schemas.microsoft.com/office/drawing/2014/main" id="{F80FCAD7-78A2-4243-97E5-91414F895B41}"/>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4" name="Freeform 57">
              <a:extLst>
                <a:ext uri="{FF2B5EF4-FFF2-40B4-BE49-F238E27FC236}">
                  <a16:creationId xmlns:a16="http://schemas.microsoft.com/office/drawing/2014/main" id="{BCEB97F9-5E6D-4143-A326-123BB40920E4}"/>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5" name="Freeform 58">
              <a:extLst>
                <a:ext uri="{FF2B5EF4-FFF2-40B4-BE49-F238E27FC236}">
                  <a16:creationId xmlns:a16="http://schemas.microsoft.com/office/drawing/2014/main" id="{A0EC93B7-5F9E-4596-A0B4-56E551810B41}"/>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6" name="Freeform 59">
              <a:extLst>
                <a:ext uri="{FF2B5EF4-FFF2-40B4-BE49-F238E27FC236}">
                  <a16:creationId xmlns:a16="http://schemas.microsoft.com/office/drawing/2014/main" id="{9CB41E21-FEE3-4D2D-9551-B88C07BC03E5}"/>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60">
              <a:extLst>
                <a:ext uri="{FF2B5EF4-FFF2-40B4-BE49-F238E27FC236}">
                  <a16:creationId xmlns:a16="http://schemas.microsoft.com/office/drawing/2014/main" id="{55D43798-13B8-4DAF-98D6-284AD8D22E66}"/>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61">
              <a:extLst>
                <a:ext uri="{FF2B5EF4-FFF2-40B4-BE49-F238E27FC236}">
                  <a16:creationId xmlns:a16="http://schemas.microsoft.com/office/drawing/2014/main" id="{8CA5B0FD-C8F6-426F-AC2B-522A58FE00FD}"/>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62">
              <a:extLst>
                <a:ext uri="{FF2B5EF4-FFF2-40B4-BE49-F238E27FC236}">
                  <a16:creationId xmlns:a16="http://schemas.microsoft.com/office/drawing/2014/main" id="{F7A64D83-8794-4383-B608-9C794C6FA37F}"/>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0" name="Freeform 71">
              <a:extLst>
                <a:ext uri="{FF2B5EF4-FFF2-40B4-BE49-F238E27FC236}">
                  <a16:creationId xmlns:a16="http://schemas.microsoft.com/office/drawing/2014/main" id="{98DEF15F-7ADA-4CD6-AE2B-F2091812707E}"/>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Tree>
    <p:extLst>
      <p:ext uri="{BB962C8B-B14F-4D97-AF65-F5344CB8AC3E}">
        <p14:creationId xmlns:p14="http://schemas.microsoft.com/office/powerpoint/2010/main" val="3038665538"/>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章节页">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9782960B-0298-40C0-9193-B28F17C2A53C}"/>
              </a:ext>
            </a:extLst>
          </p:cNvPr>
          <p:cNvSpPr/>
          <p:nvPr/>
        </p:nvSpPr>
        <p:spPr>
          <a:xfrm>
            <a:off x="0" y="1764874"/>
            <a:ext cx="9144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cxnSp>
        <p:nvCxnSpPr>
          <p:cNvPr id="70" name="直接连接符 69">
            <a:extLst>
              <a:ext uri="{FF2B5EF4-FFF2-40B4-BE49-F238E27FC236}">
                <a16:creationId xmlns:a16="http://schemas.microsoft.com/office/drawing/2014/main" id="{52622493-1C1B-4EB2-862A-4E4822408AA0}"/>
              </a:ext>
            </a:extLst>
          </p:cNvPr>
          <p:cNvCxnSpPr/>
          <p:nvPr/>
        </p:nvCxnSpPr>
        <p:spPr>
          <a:xfrm>
            <a:off x="747305" y="3428999"/>
            <a:ext cx="2830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a:extLst>
              <a:ext uri="{FF2B5EF4-FFF2-40B4-BE49-F238E27FC236}">
                <a16:creationId xmlns:a16="http://schemas.microsoft.com/office/drawing/2014/main" id="{8AA9FB39-26D8-421B-89F7-86CD2AE08CD8}"/>
              </a:ext>
            </a:extLst>
          </p:cNvPr>
          <p:cNvSpPr>
            <a:spLocks noGrp="1"/>
          </p:cNvSpPr>
          <p:nvPr>
            <p:ph type="body" sz="quarter" idx="10" hasCustomPrompt="1"/>
          </p:nvPr>
        </p:nvSpPr>
        <p:spPr>
          <a:xfrm>
            <a:off x="1849129" y="2552244"/>
            <a:ext cx="4287515" cy="707886"/>
          </a:xfrm>
        </p:spPr>
        <p:txBody>
          <a:bodyPr anchor="ctr" anchorCtr="0">
            <a:normAutofit/>
          </a:bodyPr>
          <a:lstStyle>
            <a:lvl1pPr marL="0" indent="0">
              <a:buFontTx/>
              <a:buNone/>
              <a:defRPr kumimoji="0" lang="zh-CN" altLang="en-US" sz="3000" b="1" i="0" u="none" strike="noStrike" kern="1200" cap="none" spc="0" normalizeH="0" baseline="0" dirty="0" smtClean="0">
                <a:ln>
                  <a:noFill/>
                </a:ln>
                <a:solidFill>
                  <a:prstClr val="white"/>
                </a:solidFill>
                <a:effectLst/>
                <a:uLnTx/>
                <a:uFillTx/>
                <a:latin typeface="Arial" panose="020F0502020204030204"/>
                <a:ea typeface="Microsoft YaHei"/>
                <a:cs typeface="+mn-ea"/>
              </a:defRPr>
            </a:lvl1p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altLang="zh-CN" dirty="0"/>
              <a:t>XX</a:t>
            </a:r>
            <a:endParaRPr lang="zh-CN" altLang="en-US" dirty="0"/>
          </a:p>
        </p:txBody>
      </p:sp>
      <p:sp>
        <p:nvSpPr>
          <p:cNvPr id="127" name="文本占位符 3">
            <a:extLst>
              <a:ext uri="{FF2B5EF4-FFF2-40B4-BE49-F238E27FC236}">
                <a16:creationId xmlns:a16="http://schemas.microsoft.com/office/drawing/2014/main" id="{2233AA7D-0112-4B75-9284-9FC6FC0D1D63}"/>
              </a:ext>
            </a:extLst>
          </p:cNvPr>
          <p:cNvSpPr>
            <a:spLocks noGrp="1"/>
          </p:cNvSpPr>
          <p:nvPr>
            <p:ph type="body" sz="quarter" idx="11" hasCustomPrompt="1"/>
          </p:nvPr>
        </p:nvSpPr>
        <p:spPr>
          <a:xfrm>
            <a:off x="661645" y="3684329"/>
            <a:ext cx="5474999" cy="887667"/>
          </a:xfrm>
        </p:spPr>
        <p:txBody>
          <a:bodyPr>
            <a:noAutofit/>
          </a:bodyPr>
          <a:lstStyle>
            <a:lvl1pPr marL="0" indent="0">
              <a:buFontTx/>
              <a:buNone/>
              <a:defRPr lang="zh-CN" altLang="en-US" sz="3600" b="1" kern="1200" spc="300" dirty="0" smtClean="0">
                <a:solidFill>
                  <a:prstClr val="white"/>
                </a:solidFill>
                <a:latin typeface="Arial" panose="020F0502020204030204"/>
                <a:ea typeface="Microsoft YaHei"/>
                <a:cs typeface="+mn-ea"/>
              </a:defRPr>
            </a:lvl1pPr>
          </a:lstStyle>
          <a:p>
            <a:pPr marL="0" marR="0" lvl="0" indent="0" algn="l" defTabSz="685783" rtl="0" eaLnBrk="1" fontAlgn="auto" latinLnBrk="0" hangingPunct="1">
              <a:lnSpc>
                <a:spcPct val="100000"/>
              </a:lnSpc>
              <a:spcBef>
                <a:spcPts val="0"/>
              </a:spcBef>
              <a:spcAft>
                <a:spcPts val="0"/>
              </a:spcAft>
              <a:buClrTx/>
              <a:buSzTx/>
              <a:buFontTx/>
              <a:buNone/>
              <a:tabLst/>
              <a:defRPr/>
            </a:pPr>
            <a:r>
              <a:rPr lang="zh-CN" altLang="en-US" dirty="0"/>
              <a:t>输入标题文本</a:t>
            </a:r>
          </a:p>
        </p:txBody>
      </p:sp>
      <p:pic>
        <p:nvPicPr>
          <p:cNvPr id="128" name="图形 127">
            <a:extLst>
              <a:ext uri="{FF2B5EF4-FFF2-40B4-BE49-F238E27FC236}">
                <a16:creationId xmlns:a16="http://schemas.microsoft.com/office/drawing/2014/main" id="{B6E5D4A0-9D5F-45D9-899A-F03F9DFF71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47765" y="1559488"/>
            <a:ext cx="3879237" cy="3739027"/>
          </a:xfrm>
          <a:prstGeom prst="rect">
            <a:avLst/>
          </a:prstGeom>
        </p:spPr>
      </p:pic>
      <p:grpSp>
        <p:nvGrpSpPr>
          <p:cNvPr id="62" name="组合 61">
            <a:extLst>
              <a:ext uri="{FF2B5EF4-FFF2-40B4-BE49-F238E27FC236}">
                <a16:creationId xmlns:a16="http://schemas.microsoft.com/office/drawing/2014/main" id="{2AC37DB6-BAC9-459C-B3EE-FDA00215A951}"/>
              </a:ext>
            </a:extLst>
          </p:cNvPr>
          <p:cNvGrpSpPr/>
          <p:nvPr/>
        </p:nvGrpSpPr>
        <p:grpSpPr>
          <a:xfrm>
            <a:off x="1240569" y="1145467"/>
            <a:ext cx="1108150" cy="108755"/>
            <a:chOff x="4616246" y="3878362"/>
            <a:chExt cx="5571416" cy="410087"/>
          </a:xfrm>
          <a:solidFill>
            <a:schemeClr val="tx1">
              <a:alpha val="80000"/>
            </a:schemeClr>
          </a:solidFill>
        </p:grpSpPr>
        <p:sp>
          <p:nvSpPr>
            <p:cNvPr id="63" name="Freeform 17">
              <a:extLst>
                <a:ext uri="{FF2B5EF4-FFF2-40B4-BE49-F238E27FC236}">
                  <a16:creationId xmlns:a16="http://schemas.microsoft.com/office/drawing/2014/main" id="{504FCFA3-39FB-4B2B-9BFB-25978CCCA565}"/>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4" name="Freeform 18">
              <a:extLst>
                <a:ext uri="{FF2B5EF4-FFF2-40B4-BE49-F238E27FC236}">
                  <a16:creationId xmlns:a16="http://schemas.microsoft.com/office/drawing/2014/main" id="{A3FBFB70-9C9F-4DFE-BA7E-B2EF8E855B3E}"/>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5" name="Freeform 19">
              <a:extLst>
                <a:ext uri="{FF2B5EF4-FFF2-40B4-BE49-F238E27FC236}">
                  <a16:creationId xmlns:a16="http://schemas.microsoft.com/office/drawing/2014/main" id="{598D91F9-4849-4702-91A4-5EC21EE1F3E2}"/>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7" name="Freeform 20">
              <a:extLst>
                <a:ext uri="{FF2B5EF4-FFF2-40B4-BE49-F238E27FC236}">
                  <a16:creationId xmlns:a16="http://schemas.microsoft.com/office/drawing/2014/main" id="{A3DEDF37-FABD-4768-B994-5CFB44ACF183}"/>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8" name="Freeform 21">
              <a:extLst>
                <a:ext uri="{FF2B5EF4-FFF2-40B4-BE49-F238E27FC236}">
                  <a16:creationId xmlns:a16="http://schemas.microsoft.com/office/drawing/2014/main" id="{9366BE37-2A45-4B1D-BCB3-68A2BC16F427}"/>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9" name="Freeform 22">
              <a:extLst>
                <a:ext uri="{FF2B5EF4-FFF2-40B4-BE49-F238E27FC236}">
                  <a16:creationId xmlns:a16="http://schemas.microsoft.com/office/drawing/2014/main" id="{336BE8A3-3CE2-4FF2-84AE-C2A47F66283F}"/>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1" name="Freeform 23">
              <a:extLst>
                <a:ext uri="{FF2B5EF4-FFF2-40B4-BE49-F238E27FC236}">
                  <a16:creationId xmlns:a16="http://schemas.microsoft.com/office/drawing/2014/main" id="{88041DDA-AE33-4EF1-842D-F936013FB61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29" name="Freeform 25">
              <a:extLst>
                <a:ext uri="{FF2B5EF4-FFF2-40B4-BE49-F238E27FC236}">
                  <a16:creationId xmlns:a16="http://schemas.microsoft.com/office/drawing/2014/main" id="{706182FD-3EAA-45B9-93DD-BCE1670E07FA}"/>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0" name="Freeform 27">
              <a:extLst>
                <a:ext uri="{FF2B5EF4-FFF2-40B4-BE49-F238E27FC236}">
                  <a16:creationId xmlns:a16="http://schemas.microsoft.com/office/drawing/2014/main" id="{E83B3483-EA8E-4C84-9BD1-4E5F98AA9387}"/>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1" name="Freeform 29">
              <a:extLst>
                <a:ext uri="{FF2B5EF4-FFF2-40B4-BE49-F238E27FC236}">
                  <a16:creationId xmlns:a16="http://schemas.microsoft.com/office/drawing/2014/main" id="{ABD5AC87-B621-4108-92CB-D265896F5894}"/>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2" name="Freeform 30">
              <a:extLst>
                <a:ext uri="{FF2B5EF4-FFF2-40B4-BE49-F238E27FC236}">
                  <a16:creationId xmlns:a16="http://schemas.microsoft.com/office/drawing/2014/main" id="{0BB2B514-BAFC-4B2E-9426-ACF7AAF083D8}"/>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3" name="Freeform 31">
              <a:extLst>
                <a:ext uri="{FF2B5EF4-FFF2-40B4-BE49-F238E27FC236}">
                  <a16:creationId xmlns:a16="http://schemas.microsoft.com/office/drawing/2014/main" id="{95F1D8E8-509F-457F-A39C-06F7223B846F}"/>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4" name="Freeform 32">
              <a:extLst>
                <a:ext uri="{FF2B5EF4-FFF2-40B4-BE49-F238E27FC236}">
                  <a16:creationId xmlns:a16="http://schemas.microsoft.com/office/drawing/2014/main" id="{2BDC60B4-2A03-4259-99D7-D6952CF7DC70}"/>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5" name="Freeform 33">
              <a:extLst>
                <a:ext uri="{FF2B5EF4-FFF2-40B4-BE49-F238E27FC236}">
                  <a16:creationId xmlns:a16="http://schemas.microsoft.com/office/drawing/2014/main" id="{D04146B2-3540-4B26-86A2-964C8A3808E0}"/>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6" name="Freeform 34">
              <a:extLst>
                <a:ext uri="{FF2B5EF4-FFF2-40B4-BE49-F238E27FC236}">
                  <a16:creationId xmlns:a16="http://schemas.microsoft.com/office/drawing/2014/main" id="{941B3BC6-A11E-4E3B-B07D-B7635E70A572}"/>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7" name="Freeform 35">
              <a:extLst>
                <a:ext uri="{FF2B5EF4-FFF2-40B4-BE49-F238E27FC236}">
                  <a16:creationId xmlns:a16="http://schemas.microsoft.com/office/drawing/2014/main" id="{BD558C4E-8B51-4077-9535-D4EA2266CCB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38" name="组合 137">
            <a:extLst>
              <a:ext uri="{FF2B5EF4-FFF2-40B4-BE49-F238E27FC236}">
                <a16:creationId xmlns:a16="http://schemas.microsoft.com/office/drawing/2014/main" id="{38946306-BB01-47D1-85B2-D73ED91B5724}"/>
              </a:ext>
            </a:extLst>
          </p:cNvPr>
          <p:cNvGrpSpPr/>
          <p:nvPr/>
        </p:nvGrpSpPr>
        <p:grpSpPr>
          <a:xfrm>
            <a:off x="1238659" y="660316"/>
            <a:ext cx="1112611" cy="423973"/>
            <a:chOff x="4606634" y="2048989"/>
            <a:chExt cx="5593843" cy="1598699"/>
          </a:xfrm>
          <a:solidFill>
            <a:schemeClr val="accent1">
              <a:alpha val="80000"/>
            </a:schemeClr>
          </a:solidFill>
        </p:grpSpPr>
        <p:sp>
          <p:nvSpPr>
            <p:cNvPr id="139" name="Freeform 9">
              <a:extLst>
                <a:ext uri="{FF2B5EF4-FFF2-40B4-BE49-F238E27FC236}">
                  <a16:creationId xmlns:a16="http://schemas.microsoft.com/office/drawing/2014/main" id="{E18931A2-267C-4A71-BE71-C188DA79BE3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0" name="Freeform 10">
              <a:extLst>
                <a:ext uri="{FF2B5EF4-FFF2-40B4-BE49-F238E27FC236}">
                  <a16:creationId xmlns:a16="http://schemas.microsoft.com/office/drawing/2014/main" id="{703B4DA1-DADE-4E2C-A526-6A13B8A77CE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1" name="Freeform 11">
              <a:extLst>
                <a:ext uri="{FF2B5EF4-FFF2-40B4-BE49-F238E27FC236}">
                  <a16:creationId xmlns:a16="http://schemas.microsoft.com/office/drawing/2014/main" id="{1B331AD2-6B35-4E0A-A20B-4A72FE3A5968}"/>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2" name="Freeform 12">
              <a:extLst>
                <a:ext uri="{FF2B5EF4-FFF2-40B4-BE49-F238E27FC236}">
                  <a16:creationId xmlns:a16="http://schemas.microsoft.com/office/drawing/2014/main" id="{FD62C409-3631-46E2-9587-CB2E648032C0}"/>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3" name="Freeform 13">
              <a:extLst>
                <a:ext uri="{FF2B5EF4-FFF2-40B4-BE49-F238E27FC236}">
                  <a16:creationId xmlns:a16="http://schemas.microsoft.com/office/drawing/2014/main" id="{55833334-4E68-4E9E-BB6D-2E9AF330F93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4" name="Freeform 14">
              <a:extLst>
                <a:ext uri="{FF2B5EF4-FFF2-40B4-BE49-F238E27FC236}">
                  <a16:creationId xmlns:a16="http://schemas.microsoft.com/office/drawing/2014/main" id="{0541028C-AF39-4761-8CCB-ED2A4989788C}"/>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5" name="Freeform 15">
              <a:extLst>
                <a:ext uri="{FF2B5EF4-FFF2-40B4-BE49-F238E27FC236}">
                  <a16:creationId xmlns:a16="http://schemas.microsoft.com/office/drawing/2014/main" id="{029E28D3-B454-45B2-9289-2968F3EBFEE6}"/>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6" name="Freeform 16">
              <a:extLst>
                <a:ext uri="{FF2B5EF4-FFF2-40B4-BE49-F238E27FC236}">
                  <a16:creationId xmlns:a16="http://schemas.microsoft.com/office/drawing/2014/main" id="{D0BB8E3B-59F6-4A01-960E-0F7B97844633}"/>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7" name="Freeform 24">
              <a:extLst>
                <a:ext uri="{FF2B5EF4-FFF2-40B4-BE49-F238E27FC236}">
                  <a16:creationId xmlns:a16="http://schemas.microsoft.com/office/drawing/2014/main" id="{05627743-9A54-4094-B73D-287771342A31}"/>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8" name="Freeform 26">
              <a:extLst>
                <a:ext uri="{FF2B5EF4-FFF2-40B4-BE49-F238E27FC236}">
                  <a16:creationId xmlns:a16="http://schemas.microsoft.com/office/drawing/2014/main" id="{699C7083-01DE-4A4B-84DD-E90155913A2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28">
              <a:extLst>
                <a:ext uri="{FF2B5EF4-FFF2-40B4-BE49-F238E27FC236}">
                  <a16:creationId xmlns:a16="http://schemas.microsoft.com/office/drawing/2014/main" id="{8B40CCE1-C62C-4D51-9D8F-C4639686629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36">
              <a:extLst>
                <a:ext uri="{FF2B5EF4-FFF2-40B4-BE49-F238E27FC236}">
                  <a16:creationId xmlns:a16="http://schemas.microsoft.com/office/drawing/2014/main" id="{61179EB0-0CBF-4D6F-AAA1-7720EA90C8E5}"/>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51" name="组合 150">
            <a:extLst>
              <a:ext uri="{FF2B5EF4-FFF2-40B4-BE49-F238E27FC236}">
                <a16:creationId xmlns:a16="http://schemas.microsoft.com/office/drawing/2014/main" id="{6B04C171-0905-4BEB-B13A-7AFFEA8524C5}"/>
              </a:ext>
            </a:extLst>
          </p:cNvPr>
          <p:cNvGrpSpPr/>
          <p:nvPr/>
        </p:nvGrpSpPr>
        <p:grpSpPr>
          <a:xfrm>
            <a:off x="661644" y="613507"/>
            <a:ext cx="498317" cy="662874"/>
            <a:chOff x="2105799" y="20055838"/>
            <a:chExt cx="6748090" cy="6732363"/>
          </a:xfrm>
          <a:solidFill>
            <a:schemeClr val="accent1">
              <a:alpha val="80000"/>
            </a:schemeClr>
          </a:solidFill>
        </p:grpSpPr>
        <p:sp>
          <p:nvSpPr>
            <p:cNvPr id="152" name="Freeform 8">
              <a:extLst>
                <a:ext uri="{FF2B5EF4-FFF2-40B4-BE49-F238E27FC236}">
                  <a16:creationId xmlns:a16="http://schemas.microsoft.com/office/drawing/2014/main" id="{CE509FB2-EF54-4D15-964E-BAE3FD9A6BFA}"/>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3" name="Freeform 42">
              <a:extLst>
                <a:ext uri="{FF2B5EF4-FFF2-40B4-BE49-F238E27FC236}">
                  <a16:creationId xmlns:a16="http://schemas.microsoft.com/office/drawing/2014/main" id="{B6C8DC3B-EE8C-45F4-A99E-60D92CFF9B3C}"/>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4" name="Freeform 43">
              <a:extLst>
                <a:ext uri="{FF2B5EF4-FFF2-40B4-BE49-F238E27FC236}">
                  <a16:creationId xmlns:a16="http://schemas.microsoft.com/office/drawing/2014/main" id="{650C3229-0411-4A34-96B6-2C91F8F76571}"/>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5" name="Freeform 44">
              <a:extLst>
                <a:ext uri="{FF2B5EF4-FFF2-40B4-BE49-F238E27FC236}">
                  <a16:creationId xmlns:a16="http://schemas.microsoft.com/office/drawing/2014/main" id="{223A77F5-8164-45E2-A8A5-337C1C7D6D45}"/>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6" name="Freeform 45">
              <a:extLst>
                <a:ext uri="{FF2B5EF4-FFF2-40B4-BE49-F238E27FC236}">
                  <a16:creationId xmlns:a16="http://schemas.microsoft.com/office/drawing/2014/main" id="{60FC465B-2605-409D-B52E-3D0CB8A1D6F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7" name="Freeform 46">
              <a:extLst>
                <a:ext uri="{FF2B5EF4-FFF2-40B4-BE49-F238E27FC236}">
                  <a16:creationId xmlns:a16="http://schemas.microsoft.com/office/drawing/2014/main" id="{70666028-30B0-4A46-86FB-A42432CCF205}"/>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8" name="Freeform 47">
              <a:extLst>
                <a:ext uri="{FF2B5EF4-FFF2-40B4-BE49-F238E27FC236}">
                  <a16:creationId xmlns:a16="http://schemas.microsoft.com/office/drawing/2014/main" id="{66285623-1ECC-4019-998B-0FFEC53E1FEB}"/>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9" name="Freeform 48">
              <a:extLst>
                <a:ext uri="{FF2B5EF4-FFF2-40B4-BE49-F238E27FC236}">
                  <a16:creationId xmlns:a16="http://schemas.microsoft.com/office/drawing/2014/main" id="{DE28096A-EBC6-48DC-B28E-FDF15022B522}"/>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0" name="Freeform 49">
              <a:extLst>
                <a:ext uri="{FF2B5EF4-FFF2-40B4-BE49-F238E27FC236}">
                  <a16:creationId xmlns:a16="http://schemas.microsoft.com/office/drawing/2014/main" id="{C82365C2-71DD-4925-A67B-CAA854D300EE}"/>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1" name="Freeform 50">
              <a:extLst>
                <a:ext uri="{FF2B5EF4-FFF2-40B4-BE49-F238E27FC236}">
                  <a16:creationId xmlns:a16="http://schemas.microsoft.com/office/drawing/2014/main" id="{F69923CB-AB0E-4DAA-8CB4-05A540FC571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2" name="Freeform 51">
              <a:extLst>
                <a:ext uri="{FF2B5EF4-FFF2-40B4-BE49-F238E27FC236}">
                  <a16:creationId xmlns:a16="http://schemas.microsoft.com/office/drawing/2014/main" id="{0C9872BA-3C4D-4098-8153-AF0C234620B5}"/>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3" name="Freeform 52">
              <a:extLst>
                <a:ext uri="{FF2B5EF4-FFF2-40B4-BE49-F238E27FC236}">
                  <a16:creationId xmlns:a16="http://schemas.microsoft.com/office/drawing/2014/main" id="{4137D422-E6EB-490E-9416-24F82972F9B0}"/>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4" name="Freeform 53">
              <a:extLst>
                <a:ext uri="{FF2B5EF4-FFF2-40B4-BE49-F238E27FC236}">
                  <a16:creationId xmlns:a16="http://schemas.microsoft.com/office/drawing/2014/main" id="{BB0D0761-D478-4C17-815A-0A6AD74194EA}"/>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5" name="Freeform 54">
              <a:extLst>
                <a:ext uri="{FF2B5EF4-FFF2-40B4-BE49-F238E27FC236}">
                  <a16:creationId xmlns:a16="http://schemas.microsoft.com/office/drawing/2014/main" id="{4E5F6A7C-2998-4CCF-BF1E-D9077A867373}"/>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6" name="Freeform 55">
              <a:extLst>
                <a:ext uri="{FF2B5EF4-FFF2-40B4-BE49-F238E27FC236}">
                  <a16:creationId xmlns:a16="http://schemas.microsoft.com/office/drawing/2014/main" id="{B8C17893-2B8C-4402-9B0A-CFAC1EEC5BFE}"/>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7" name="Freeform 56">
              <a:extLst>
                <a:ext uri="{FF2B5EF4-FFF2-40B4-BE49-F238E27FC236}">
                  <a16:creationId xmlns:a16="http://schemas.microsoft.com/office/drawing/2014/main" id="{80A4A95E-1D12-4BFB-84A3-6E69192B6F66}"/>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8" name="Freeform 57">
              <a:extLst>
                <a:ext uri="{FF2B5EF4-FFF2-40B4-BE49-F238E27FC236}">
                  <a16:creationId xmlns:a16="http://schemas.microsoft.com/office/drawing/2014/main" id="{DE09AAE9-B869-4D14-9A6E-6B1E8F9D918C}"/>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9" name="Freeform 58">
              <a:extLst>
                <a:ext uri="{FF2B5EF4-FFF2-40B4-BE49-F238E27FC236}">
                  <a16:creationId xmlns:a16="http://schemas.microsoft.com/office/drawing/2014/main" id="{DACFD2A8-35E2-4D17-A432-C4445B1DE430}"/>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0" name="Freeform 59">
              <a:extLst>
                <a:ext uri="{FF2B5EF4-FFF2-40B4-BE49-F238E27FC236}">
                  <a16:creationId xmlns:a16="http://schemas.microsoft.com/office/drawing/2014/main" id="{20394763-C255-444B-940F-5BE2CAE09593}"/>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1" name="Freeform 60">
              <a:extLst>
                <a:ext uri="{FF2B5EF4-FFF2-40B4-BE49-F238E27FC236}">
                  <a16:creationId xmlns:a16="http://schemas.microsoft.com/office/drawing/2014/main" id="{D5DB92F4-CCF4-48BD-8A77-44191933714C}"/>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2" name="Freeform 61">
              <a:extLst>
                <a:ext uri="{FF2B5EF4-FFF2-40B4-BE49-F238E27FC236}">
                  <a16:creationId xmlns:a16="http://schemas.microsoft.com/office/drawing/2014/main" id="{39B52CE4-6F33-4717-912A-6C0F2BA5318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3" name="Freeform 62">
              <a:extLst>
                <a:ext uri="{FF2B5EF4-FFF2-40B4-BE49-F238E27FC236}">
                  <a16:creationId xmlns:a16="http://schemas.microsoft.com/office/drawing/2014/main" id="{25F6B581-6C3D-4732-943C-D740A1C3671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4" name="Freeform 71">
              <a:extLst>
                <a:ext uri="{FF2B5EF4-FFF2-40B4-BE49-F238E27FC236}">
                  <a16:creationId xmlns:a16="http://schemas.microsoft.com/office/drawing/2014/main" id="{043007A9-32DC-46FF-96D2-A7D27193ED5E}"/>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sp>
        <p:nvSpPr>
          <p:cNvPr id="5" name="矩形 4">
            <a:extLst>
              <a:ext uri="{FF2B5EF4-FFF2-40B4-BE49-F238E27FC236}">
                <a16:creationId xmlns:a16="http://schemas.microsoft.com/office/drawing/2014/main" id="{3701D6A2-E0B4-4D59-BD49-A67266448E1E}"/>
              </a:ext>
            </a:extLst>
          </p:cNvPr>
          <p:cNvSpPr/>
          <p:nvPr/>
        </p:nvSpPr>
        <p:spPr>
          <a:xfrm>
            <a:off x="656481" y="2536911"/>
            <a:ext cx="1175130" cy="553998"/>
          </a:xfrm>
          <a:prstGeom prst="rect">
            <a:avLst/>
          </a:prstGeom>
        </p:spPr>
        <p:txBody>
          <a:bodyPr wrap="none">
            <a:spAutoFit/>
          </a:bodyPr>
          <a:lstStyle/>
          <a:p>
            <a:r>
              <a:rPr kumimoji="0" lang="en-US" altLang="zh-CN" sz="3000" b="0" i="0" u="none" strike="noStrike" kern="1200" cap="none" spc="0" normalizeH="0" baseline="0" dirty="0">
                <a:ln>
                  <a:noFill/>
                </a:ln>
                <a:solidFill>
                  <a:prstClr val="white"/>
                </a:solidFill>
                <a:effectLst/>
                <a:uLnTx/>
                <a:uFillTx/>
                <a:latin typeface="Arial" panose="020F0502020204030204"/>
                <a:ea typeface="Microsoft YaHei"/>
                <a:cs typeface="+mn-ea"/>
              </a:rPr>
              <a:t>PART</a:t>
            </a:r>
            <a:endParaRPr kumimoji="0" lang="zh-CN" altLang="en-US" sz="3000" b="0" i="0" u="none" strike="noStrike" kern="1200" cap="none" spc="0" normalizeH="0" baseline="0" dirty="0">
              <a:ln>
                <a:noFill/>
              </a:ln>
              <a:solidFill>
                <a:prstClr val="white"/>
              </a:solidFill>
              <a:effectLst/>
              <a:uLnTx/>
              <a:uFillTx/>
              <a:latin typeface="Arial" panose="020F0502020204030204"/>
              <a:ea typeface="Microsoft YaHei"/>
              <a:cs typeface="+mn-ea"/>
            </a:endParaRPr>
          </a:p>
        </p:txBody>
      </p:sp>
    </p:spTree>
    <p:extLst>
      <p:ext uri="{BB962C8B-B14F-4D97-AF65-F5344CB8AC3E}">
        <p14:creationId xmlns:p14="http://schemas.microsoft.com/office/powerpoint/2010/main" val="609898975"/>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结尾">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9782960B-0298-40C0-9193-B28F17C2A53C}"/>
              </a:ext>
            </a:extLst>
          </p:cNvPr>
          <p:cNvSpPr/>
          <p:nvPr/>
        </p:nvSpPr>
        <p:spPr>
          <a:xfrm>
            <a:off x="0" y="1764874"/>
            <a:ext cx="9144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63" name="椭圆 62">
            <a:extLst>
              <a:ext uri="{FF2B5EF4-FFF2-40B4-BE49-F238E27FC236}">
                <a16:creationId xmlns:a16="http://schemas.microsoft.com/office/drawing/2014/main" id="{F26480F6-566C-42F1-91D5-B755F6AB5120}"/>
              </a:ext>
            </a:extLst>
          </p:cNvPr>
          <p:cNvSpPr/>
          <p:nvPr/>
        </p:nvSpPr>
        <p:spPr>
          <a:xfrm>
            <a:off x="3897843" y="624817"/>
            <a:ext cx="1370087"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64" name="组合 63">
            <a:extLst>
              <a:ext uri="{FF2B5EF4-FFF2-40B4-BE49-F238E27FC236}">
                <a16:creationId xmlns:a16="http://schemas.microsoft.com/office/drawing/2014/main" id="{17D64BBA-58A8-428F-887C-708E5659D46B}"/>
              </a:ext>
            </a:extLst>
          </p:cNvPr>
          <p:cNvGrpSpPr/>
          <p:nvPr/>
        </p:nvGrpSpPr>
        <p:grpSpPr>
          <a:xfrm>
            <a:off x="3988361" y="741574"/>
            <a:ext cx="1210824" cy="1610666"/>
            <a:chOff x="2105799" y="20055838"/>
            <a:chExt cx="6748090" cy="6732363"/>
          </a:xfrm>
          <a:solidFill>
            <a:schemeClr val="accent1"/>
          </a:solidFill>
        </p:grpSpPr>
        <p:sp>
          <p:nvSpPr>
            <p:cNvPr id="65" name="Freeform 8">
              <a:extLst>
                <a:ext uri="{FF2B5EF4-FFF2-40B4-BE49-F238E27FC236}">
                  <a16:creationId xmlns:a16="http://schemas.microsoft.com/office/drawing/2014/main" id="{BDD6A6EB-5C5E-45A6-BF3E-295FF9FE1D01}"/>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42">
              <a:extLst>
                <a:ext uri="{FF2B5EF4-FFF2-40B4-BE49-F238E27FC236}">
                  <a16:creationId xmlns:a16="http://schemas.microsoft.com/office/drawing/2014/main" id="{00087E73-C04B-4FF7-88CC-39D146CEE80C}"/>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43">
              <a:extLst>
                <a:ext uri="{FF2B5EF4-FFF2-40B4-BE49-F238E27FC236}">
                  <a16:creationId xmlns:a16="http://schemas.microsoft.com/office/drawing/2014/main" id="{F6684CF1-760F-4F38-9B51-B2BE6F7F0E65}"/>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44">
              <a:extLst>
                <a:ext uri="{FF2B5EF4-FFF2-40B4-BE49-F238E27FC236}">
                  <a16:creationId xmlns:a16="http://schemas.microsoft.com/office/drawing/2014/main" id="{6C357B19-2185-4923-86AB-573939DB1CCB}"/>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1" name="Freeform 45">
              <a:extLst>
                <a:ext uri="{FF2B5EF4-FFF2-40B4-BE49-F238E27FC236}">
                  <a16:creationId xmlns:a16="http://schemas.microsoft.com/office/drawing/2014/main" id="{745C8593-CAD2-4EAD-B82D-AA253F717155}"/>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29" name="Freeform 46">
              <a:extLst>
                <a:ext uri="{FF2B5EF4-FFF2-40B4-BE49-F238E27FC236}">
                  <a16:creationId xmlns:a16="http://schemas.microsoft.com/office/drawing/2014/main" id="{B384B41B-780D-42AB-A063-7052CC29D75D}"/>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0" name="Freeform 47">
              <a:extLst>
                <a:ext uri="{FF2B5EF4-FFF2-40B4-BE49-F238E27FC236}">
                  <a16:creationId xmlns:a16="http://schemas.microsoft.com/office/drawing/2014/main" id="{62FE602F-E75B-4D93-9D94-F688FA6403DC}"/>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1" name="Freeform 48">
              <a:extLst>
                <a:ext uri="{FF2B5EF4-FFF2-40B4-BE49-F238E27FC236}">
                  <a16:creationId xmlns:a16="http://schemas.microsoft.com/office/drawing/2014/main" id="{B0340309-59C7-41A5-A975-6ED4FC695589}"/>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2" name="Freeform 49">
              <a:extLst>
                <a:ext uri="{FF2B5EF4-FFF2-40B4-BE49-F238E27FC236}">
                  <a16:creationId xmlns:a16="http://schemas.microsoft.com/office/drawing/2014/main" id="{2CF388E8-3611-4410-879E-C23BF15610B0}"/>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3" name="Freeform 50">
              <a:extLst>
                <a:ext uri="{FF2B5EF4-FFF2-40B4-BE49-F238E27FC236}">
                  <a16:creationId xmlns:a16="http://schemas.microsoft.com/office/drawing/2014/main" id="{A7E39C54-EAB6-4670-9911-865D0ABBAC33}"/>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4" name="Freeform 51">
              <a:extLst>
                <a:ext uri="{FF2B5EF4-FFF2-40B4-BE49-F238E27FC236}">
                  <a16:creationId xmlns:a16="http://schemas.microsoft.com/office/drawing/2014/main" id="{C328AEB8-604B-4FE9-95BF-7EA4E8ED5D3C}"/>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5" name="Freeform 52">
              <a:extLst>
                <a:ext uri="{FF2B5EF4-FFF2-40B4-BE49-F238E27FC236}">
                  <a16:creationId xmlns:a16="http://schemas.microsoft.com/office/drawing/2014/main" id="{81BC006C-BCD9-45CD-9774-051F478861B4}"/>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6" name="Freeform 53">
              <a:extLst>
                <a:ext uri="{FF2B5EF4-FFF2-40B4-BE49-F238E27FC236}">
                  <a16:creationId xmlns:a16="http://schemas.microsoft.com/office/drawing/2014/main" id="{086DBB45-39C4-44DE-AB86-92873FECAA8E}"/>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7" name="Freeform 54">
              <a:extLst>
                <a:ext uri="{FF2B5EF4-FFF2-40B4-BE49-F238E27FC236}">
                  <a16:creationId xmlns:a16="http://schemas.microsoft.com/office/drawing/2014/main" id="{09A277B2-A3BA-43A2-BA82-813C993033E8}"/>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8" name="Freeform 55">
              <a:extLst>
                <a:ext uri="{FF2B5EF4-FFF2-40B4-BE49-F238E27FC236}">
                  <a16:creationId xmlns:a16="http://schemas.microsoft.com/office/drawing/2014/main" id="{3BBD2727-FD37-443A-B218-1F396F8598AF}"/>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9" name="Freeform 56">
              <a:extLst>
                <a:ext uri="{FF2B5EF4-FFF2-40B4-BE49-F238E27FC236}">
                  <a16:creationId xmlns:a16="http://schemas.microsoft.com/office/drawing/2014/main" id="{246B2677-07FC-46C4-AA93-81A6A49524E9}"/>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0" name="Freeform 57">
              <a:extLst>
                <a:ext uri="{FF2B5EF4-FFF2-40B4-BE49-F238E27FC236}">
                  <a16:creationId xmlns:a16="http://schemas.microsoft.com/office/drawing/2014/main" id="{3C345CC2-F3A1-4D57-A0B2-DBACACAF6DA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1" name="Freeform 58">
              <a:extLst>
                <a:ext uri="{FF2B5EF4-FFF2-40B4-BE49-F238E27FC236}">
                  <a16:creationId xmlns:a16="http://schemas.microsoft.com/office/drawing/2014/main" id="{8F6163AE-D7D4-48CF-8F56-27751A27AAE4}"/>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2" name="Freeform 59">
              <a:extLst>
                <a:ext uri="{FF2B5EF4-FFF2-40B4-BE49-F238E27FC236}">
                  <a16:creationId xmlns:a16="http://schemas.microsoft.com/office/drawing/2014/main" id="{DA1F4E85-B289-49FE-BD0A-6540821598DD}"/>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3" name="Freeform 60">
              <a:extLst>
                <a:ext uri="{FF2B5EF4-FFF2-40B4-BE49-F238E27FC236}">
                  <a16:creationId xmlns:a16="http://schemas.microsoft.com/office/drawing/2014/main" id="{DE778FDA-1390-418E-A32B-D860CAB1DDFA}"/>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4" name="Freeform 61">
              <a:extLst>
                <a:ext uri="{FF2B5EF4-FFF2-40B4-BE49-F238E27FC236}">
                  <a16:creationId xmlns:a16="http://schemas.microsoft.com/office/drawing/2014/main" id="{FCCA6383-EF4D-4BBE-B1B8-1964323BC8A8}"/>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5" name="Freeform 62">
              <a:extLst>
                <a:ext uri="{FF2B5EF4-FFF2-40B4-BE49-F238E27FC236}">
                  <a16:creationId xmlns:a16="http://schemas.microsoft.com/office/drawing/2014/main" id="{23CCBDCB-F7EF-4C6E-AFA9-224128705B98}"/>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6" name="Freeform 71">
              <a:extLst>
                <a:ext uri="{FF2B5EF4-FFF2-40B4-BE49-F238E27FC236}">
                  <a16:creationId xmlns:a16="http://schemas.microsoft.com/office/drawing/2014/main" id="{895D5DE4-D3E3-44FD-A936-3D4830CD2F66}"/>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grpSp>
      <p:sp>
        <p:nvSpPr>
          <p:cNvPr id="147" name="标题 1">
            <a:extLst>
              <a:ext uri="{FF2B5EF4-FFF2-40B4-BE49-F238E27FC236}">
                <a16:creationId xmlns:a16="http://schemas.microsoft.com/office/drawing/2014/main" id="{BD9599D0-9EF4-485D-9BF2-FE64B75665AD}"/>
              </a:ext>
            </a:extLst>
          </p:cNvPr>
          <p:cNvSpPr>
            <a:spLocks noGrp="1"/>
          </p:cNvSpPr>
          <p:nvPr>
            <p:ph type="ctrTitle" hasCustomPrompt="1"/>
          </p:nvPr>
        </p:nvSpPr>
        <p:spPr>
          <a:xfrm>
            <a:off x="1211580" y="2929530"/>
            <a:ext cx="6720840" cy="1213643"/>
          </a:xfrm>
        </p:spPr>
        <p:txBody>
          <a:bodyPr anchor="ctr">
            <a:noAutofit/>
          </a:bodyPr>
          <a:lstStyle>
            <a:lvl1pPr algn="ctr">
              <a:defRPr kumimoji="0" lang="zh-CN" altLang="en-US" sz="4500" b="1" i="0" u="none" strike="noStrike" kern="1200" cap="none" spc="300" normalizeH="0" baseline="0" dirty="0">
                <a:ln>
                  <a:noFill/>
                </a:ln>
                <a:solidFill>
                  <a:prstClr val="white"/>
                </a:solidFill>
                <a:effectLst/>
                <a:uLnTx/>
                <a:uFillTx/>
                <a:latin typeface="Arial" panose="020F0502020204030204"/>
                <a:ea typeface="Microsoft YaHei"/>
                <a:cs typeface="+mn-ea"/>
              </a:defRPr>
            </a:lvl1pPr>
          </a:lstStyle>
          <a:p>
            <a:pPr marL="0" marR="0" lvl="0" indent="0" algn="ctr" defTabSz="685783" rtl="0" eaLnBrk="1" fontAlgn="auto" latinLnBrk="0" hangingPunct="1">
              <a:lnSpc>
                <a:spcPct val="110000"/>
              </a:lnSpc>
              <a:spcBef>
                <a:spcPts val="0"/>
              </a:spcBef>
              <a:spcAft>
                <a:spcPts val="0"/>
              </a:spcAft>
              <a:buClrTx/>
              <a:buSzTx/>
              <a:buFontTx/>
              <a:buNone/>
              <a:tabLst/>
              <a:defRPr/>
            </a:pPr>
            <a:r>
              <a:rPr lang="zh-CN" altLang="en-US" dirty="0"/>
              <a:t>单击此处编辑结束语</a:t>
            </a:r>
          </a:p>
        </p:txBody>
      </p:sp>
      <p:sp>
        <p:nvSpPr>
          <p:cNvPr id="148" name="副标题 2">
            <a:extLst>
              <a:ext uri="{FF2B5EF4-FFF2-40B4-BE49-F238E27FC236}">
                <a16:creationId xmlns:a16="http://schemas.microsoft.com/office/drawing/2014/main" id="{780F498B-8C32-41D4-A1DA-41A6A68C0055}"/>
              </a:ext>
            </a:extLst>
          </p:cNvPr>
          <p:cNvSpPr>
            <a:spLocks noGrp="1"/>
          </p:cNvSpPr>
          <p:nvPr>
            <p:ph type="subTitle" idx="1" hasCustomPrompt="1"/>
          </p:nvPr>
        </p:nvSpPr>
        <p:spPr>
          <a:xfrm>
            <a:off x="2328863" y="5630315"/>
            <a:ext cx="4486275" cy="360071"/>
          </a:xfrm>
        </p:spPr>
        <p:txBody>
          <a:bodyPr>
            <a:normAutofit/>
          </a:bodyPr>
          <a:lstStyle>
            <a:lvl1pPr marL="0" indent="0" algn="ctr">
              <a:buNone/>
              <a:defRPr lang="zh-CN" altLang="en-US" sz="1350" kern="1200" dirty="0">
                <a:solidFill>
                  <a:prstClr val="black">
                    <a:lumMod val="75000"/>
                    <a:lumOff val="25000"/>
                  </a:prstClr>
                </a:solidFill>
                <a:latin typeface="Arial" panose="020F0502020204030204"/>
                <a:ea typeface="Microsoft YaHei"/>
                <a:cs typeface="+mn-ea"/>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zh-CN" altLang="en-US" dirty="0"/>
              <a:t>单击此处编辑作者信息</a:t>
            </a:r>
          </a:p>
        </p:txBody>
      </p:sp>
    </p:spTree>
    <p:extLst>
      <p:ext uri="{BB962C8B-B14F-4D97-AF65-F5344CB8AC3E}">
        <p14:creationId xmlns:p14="http://schemas.microsoft.com/office/powerpoint/2010/main" val="1726112585"/>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内容页-标题">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p:nvGrpSpPr>
        <p:grpSpPr>
          <a:xfrm>
            <a:off x="7633335" y="329882"/>
            <a:ext cx="1134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332185" y="243569"/>
            <a:ext cx="6792638" cy="617518"/>
          </a:xfrm>
        </p:spPr>
        <p:txBody>
          <a:bodyPr>
            <a:normAutofit/>
          </a:bodyPr>
          <a:lstStyle>
            <a:lvl1pPr algn="l" defTabSz="685783" rtl="0" eaLnBrk="1" latinLnBrk="0" hangingPunct="1">
              <a:lnSpc>
                <a:spcPct val="90000"/>
              </a:lnSpc>
              <a:spcBef>
                <a:spcPct val="0"/>
              </a:spcBef>
              <a:buNone/>
              <a:defRPr lang="zh-CN" altLang="en-US" sz="18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p:nvGrpSpPr>
        <p:grpSpPr>
          <a:xfrm>
            <a:off x="396531" y="867990"/>
            <a:ext cx="1824770"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6754343" y="6394353"/>
            <a:ext cx="2057400" cy="292196"/>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Tree>
    <p:extLst>
      <p:ext uri="{BB962C8B-B14F-4D97-AF65-F5344CB8AC3E}">
        <p14:creationId xmlns:p14="http://schemas.microsoft.com/office/powerpoint/2010/main" val="1030030053"/>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内容页-标题&amp;副标题">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p:nvGrpSpPr>
        <p:grpSpPr>
          <a:xfrm>
            <a:off x="7633335" y="329882"/>
            <a:ext cx="1134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p:nvGrpSpPr>
        <p:grpSpPr>
          <a:xfrm>
            <a:off x="396531" y="867990"/>
            <a:ext cx="1824770"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6754343" y="6394353"/>
            <a:ext cx="2057400" cy="292196"/>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332185" y="243569"/>
            <a:ext cx="6792638" cy="617518"/>
          </a:xfrm>
        </p:spPr>
        <p:txBody>
          <a:bodyPr>
            <a:normAutofit/>
          </a:bodyPr>
          <a:lstStyle>
            <a:lvl1pPr algn="l" defTabSz="685783" rtl="0" eaLnBrk="1" latinLnBrk="0" hangingPunct="1">
              <a:lnSpc>
                <a:spcPct val="90000"/>
              </a:lnSpc>
              <a:spcBef>
                <a:spcPct val="0"/>
              </a:spcBef>
              <a:buNone/>
              <a:defRPr lang="zh-CN" altLang="en-US" sz="18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332188" y="944616"/>
            <a:ext cx="6792515" cy="381629"/>
          </a:xfrm>
        </p:spPr>
        <p:txBody>
          <a:bodyPr vert="horz" lIns="91440" tIns="45720" rIns="91440" bIns="45720" rtlCol="0" anchor="ctr">
            <a:normAutofit/>
          </a:bodyPr>
          <a:lstStyle>
            <a:lvl1pPr>
              <a:defRPr lang="zh-CN" altLang="en-US" sz="1500" b="1" dirty="0" smtClean="0">
                <a:solidFill>
                  <a:schemeClr val="tx1">
                    <a:lumMod val="75000"/>
                    <a:lumOff val="25000"/>
                  </a:schemeClr>
                </a:solidFill>
                <a:cs typeface="+mn-ea"/>
              </a:defRPr>
            </a:lvl1pPr>
          </a:lstStyle>
          <a:p>
            <a:pPr marL="257168" marR="0" lvl="0" indent="-257168" fontAlgn="auto">
              <a:spcBef>
                <a:spcPct val="0"/>
              </a:spcBef>
              <a:spcAft>
                <a:spcPts val="0"/>
              </a:spcAft>
              <a:buClrTx/>
              <a:buSzTx/>
              <a:tabLst/>
            </a:pPr>
            <a:r>
              <a:rPr lang="zh-CN" altLang="en-US" dirty="0"/>
              <a:t>单击此处输入本页的结论单击此处输入本页的结论单击此处输入本页的结论</a:t>
            </a:r>
          </a:p>
        </p:txBody>
      </p:sp>
    </p:spTree>
    <p:extLst>
      <p:ext uri="{BB962C8B-B14F-4D97-AF65-F5344CB8AC3E}">
        <p14:creationId xmlns:p14="http://schemas.microsoft.com/office/powerpoint/2010/main" val="3925915339"/>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内容页-上下横线">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B4AE79B1-1619-41E3-8A2F-8EC4722BC253}"/>
              </a:ext>
            </a:extLst>
          </p:cNvPr>
          <p:cNvGrpSpPr/>
          <p:nvPr/>
        </p:nvGrpSpPr>
        <p:grpSpPr>
          <a:xfrm>
            <a:off x="7633335" y="329882"/>
            <a:ext cx="1134002" cy="444892"/>
            <a:chOff x="9556201" y="498129"/>
            <a:chExt cx="1993881" cy="586680"/>
          </a:xfrm>
        </p:grpSpPr>
        <p:grpSp>
          <p:nvGrpSpPr>
            <p:cNvPr id="66" name="组合 65">
              <a:extLst>
                <a:ext uri="{FF2B5EF4-FFF2-40B4-BE49-F238E27FC236}">
                  <a16:creationId xmlns:a16="http://schemas.microsoft.com/office/drawing/2014/main" id="{5C15F262-2B8A-43C1-93DC-339774166331}"/>
                </a:ext>
              </a:extLst>
            </p:cNvPr>
            <p:cNvGrpSpPr/>
            <p:nvPr/>
          </p:nvGrpSpPr>
          <p:grpSpPr>
            <a:xfrm>
              <a:off x="10239376" y="968937"/>
              <a:ext cx="1307697" cy="96254"/>
              <a:chOff x="4616246" y="3878362"/>
              <a:chExt cx="5571416" cy="410087"/>
            </a:xfrm>
            <a:solidFill>
              <a:schemeClr val="tx1">
                <a:alpha val="80000"/>
              </a:schemeClr>
            </a:solidFill>
          </p:grpSpPr>
          <p:sp>
            <p:nvSpPr>
              <p:cNvPr id="68" name="Freeform 17">
                <a:extLst>
                  <a:ext uri="{FF2B5EF4-FFF2-40B4-BE49-F238E27FC236}">
                    <a16:creationId xmlns:a16="http://schemas.microsoft.com/office/drawing/2014/main" id="{0BB7E6A2-C551-4CAC-8A7C-CB084AC0393D}"/>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9" name="Freeform 18">
                <a:extLst>
                  <a:ext uri="{FF2B5EF4-FFF2-40B4-BE49-F238E27FC236}">
                    <a16:creationId xmlns:a16="http://schemas.microsoft.com/office/drawing/2014/main" id="{AF11A2EA-0B28-440D-ABC0-47F76546FA4B}"/>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0" name="Freeform 19">
                <a:extLst>
                  <a:ext uri="{FF2B5EF4-FFF2-40B4-BE49-F238E27FC236}">
                    <a16:creationId xmlns:a16="http://schemas.microsoft.com/office/drawing/2014/main" id="{687C0C1A-D1C7-41A9-8A9A-4EB1400A640C}"/>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2" name="Freeform 20">
                <a:extLst>
                  <a:ext uri="{FF2B5EF4-FFF2-40B4-BE49-F238E27FC236}">
                    <a16:creationId xmlns:a16="http://schemas.microsoft.com/office/drawing/2014/main" id="{B1AD26CB-2631-47D6-8B94-0C2DE8DAE1DF}"/>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3" name="Freeform 21">
                <a:extLst>
                  <a:ext uri="{FF2B5EF4-FFF2-40B4-BE49-F238E27FC236}">
                    <a16:creationId xmlns:a16="http://schemas.microsoft.com/office/drawing/2014/main" id="{7188BA7E-50BA-44F8-9949-24203A649509}"/>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4" name="Freeform 22">
                <a:extLst>
                  <a:ext uri="{FF2B5EF4-FFF2-40B4-BE49-F238E27FC236}">
                    <a16:creationId xmlns:a16="http://schemas.microsoft.com/office/drawing/2014/main" id="{59E8A17F-9E83-487C-BAAE-EF2645C4653C}"/>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5" name="Freeform 23">
                <a:extLst>
                  <a:ext uri="{FF2B5EF4-FFF2-40B4-BE49-F238E27FC236}">
                    <a16:creationId xmlns:a16="http://schemas.microsoft.com/office/drawing/2014/main" id="{6874771E-6EC2-40B7-8593-A8A420AEEAD7}"/>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6" name="Freeform 25">
                <a:extLst>
                  <a:ext uri="{FF2B5EF4-FFF2-40B4-BE49-F238E27FC236}">
                    <a16:creationId xmlns:a16="http://schemas.microsoft.com/office/drawing/2014/main" id="{CDD46DA1-964F-4E43-A6AD-31009905952B}"/>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7" name="Freeform 27">
                <a:extLst>
                  <a:ext uri="{FF2B5EF4-FFF2-40B4-BE49-F238E27FC236}">
                    <a16:creationId xmlns:a16="http://schemas.microsoft.com/office/drawing/2014/main" id="{79E10957-7621-455A-A65D-63395B54CD8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8" name="Freeform 29">
                <a:extLst>
                  <a:ext uri="{FF2B5EF4-FFF2-40B4-BE49-F238E27FC236}">
                    <a16:creationId xmlns:a16="http://schemas.microsoft.com/office/drawing/2014/main" id="{5C881E13-4696-4D4F-B82A-A15CE965951E}"/>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9" name="Freeform 30">
                <a:extLst>
                  <a:ext uri="{FF2B5EF4-FFF2-40B4-BE49-F238E27FC236}">
                    <a16:creationId xmlns:a16="http://schemas.microsoft.com/office/drawing/2014/main" id="{57334090-4538-4D00-B942-CBD745D65BC1}"/>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0" name="Freeform 31">
                <a:extLst>
                  <a:ext uri="{FF2B5EF4-FFF2-40B4-BE49-F238E27FC236}">
                    <a16:creationId xmlns:a16="http://schemas.microsoft.com/office/drawing/2014/main" id="{BA16E188-C562-41A4-9B4A-9DBEBF95A377}"/>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1" name="Freeform 32">
                <a:extLst>
                  <a:ext uri="{FF2B5EF4-FFF2-40B4-BE49-F238E27FC236}">
                    <a16:creationId xmlns:a16="http://schemas.microsoft.com/office/drawing/2014/main" id="{04D8D32A-D397-417E-8C9F-BDEF41F83EB9}"/>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2" name="Freeform 33">
                <a:extLst>
                  <a:ext uri="{FF2B5EF4-FFF2-40B4-BE49-F238E27FC236}">
                    <a16:creationId xmlns:a16="http://schemas.microsoft.com/office/drawing/2014/main" id="{80ECFE5A-CC82-4F7B-9CB9-E42947E66DC6}"/>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3" name="Freeform 34">
                <a:extLst>
                  <a:ext uri="{FF2B5EF4-FFF2-40B4-BE49-F238E27FC236}">
                    <a16:creationId xmlns:a16="http://schemas.microsoft.com/office/drawing/2014/main" id="{A2B2A5CC-F142-4967-9397-104C57D6D51E}"/>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4" name="Freeform 35">
                <a:extLst>
                  <a:ext uri="{FF2B5EF4-FFF2-40B4-BE49-F238E27FC236}">
                    <a16:creationId xmlns:a16="http://schemas.microsoft.com/office/drawing/2014/main" id="{C6DC5263-4BE0-4098-8265-18B3D919C540}"/>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85" name="组合 84">
              <a:extLst>
                <a:ext uri="{FF2B5EF4-FFF2-40B4-BE49-F238E27FC236}">
                  <a16:creationId xmlns:a16="http://schemas.microsoft.com/office/drawing/2014/main" id="{0FEBB34A-9216-4734-ABDB-24C619203A22}"/>
                </a:ext>
              </a:extLst>
            </p:cNvPr>
            <p:cNvGrpSpPr/>
            <p:nvPr/>
          </p:nvGrpSpPr>
          <p:grpSpPr>
            <a:xfrm>
              <a:off x="10237120" y="539555"/>
              <a:ext cx="1312962" cy="375239"/>
              <a:chOff x="4606634" y="2048989"/>
              <a:chExt cx="5593843" cy="1598699"/>
            </a:xfrm>
            <a:solidFill>
              <a:schemeClr val="accent1">
                <a:alpha val="80000"/>
              </a:schemeClr>
            </a:solidFill>
          </p:grpSpPr>
          <p:sp>
            <p:nvSpPr>
              <p:cNvPr id="86" name="Freeform 9">
                <a:extLst>
                  <a:ext uri="{FF2B5EF4-FFF2-40B4-BE49-F238E27FC236}">
                    <a16:creationId xmlns:a16="http://schemas.microsoft.com/office/drawing/2014/main" id="{BAAACB60-72C2-4416-9299-161860BAE9EE}"/>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7" name="Freeform 10">
                <a:extLst>
                  <a:ext uri="{FF2B5EF4-FFF2-40B4-BE49-F238E27FC236}">
                    <a16:creationId xmlns:a16="http://schemas.microsoft.com/office/drawing/2014/main" id="{8CAA1636-149B-4EDA-B31F-4978A1DAA4F3}"/>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8" name="Freeform 11">
                <a:extLst>
                  <a:ext uri="{FF2B5EF4-FFF2-40B4-BE49-F238E27FC236}">
                    <a16:creationId xmlns:a16="http://schemas.microsoft.com/office/drawing/2014/main" id="{FDF2BF3F-AB31-4F63-9678-BFF5CCE4454A}"/>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9" name="Freeform 12">
                <a:extLst>
                  <a:ext uri="{FF2B5EF4-FFF2-40B4-BE49-F238E27FC236}">
                    <a16:creationId xmlns:a16="http://schemas.microsoft.com/office/drawing/2014/main" id="{5B526479-0DBF-4737-8331-32D1E952C9D8}"/>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0" name="Freeform 13">
                <a:extLst>
                  <a:ext uri="{FF2B5EF4-FFF2-40B4-BE49-F238E27FC236}">
                    <a16:creationId xmlns:a16="http://schemas.microsoft.com/office/drawing/2014/main" id="{E3947BE1-C3AE-4CFB-BFFE-ABA981B89672}"/>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1" name="Freeform 14">
                <a:extLst>
                  <a:ext uri="{FF2B5EF4-FFF2-40B4-BE49-F238E27FC236}">
                    <a16:creationId xmlns:a16="http://schemas.microsoft.com/office/drawing/2014/main" id="{F2A49C76-5480-41CE-9ADE-B8DA9152D704}"/>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2" name="Freeform 15">
                <a:extLst>
                  <a:ext uri="{FF2B5EF4-FFF2-40B4-BE49-F238E27FC236}">
                    <a16:creationId xmlns:a16="http://schemas.microsoft.com/office/drawing/2014/main" id="{16AD1742-67D8-4026-84B3-87236E785A6B}"/>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3" name="Freeform 16">
                <a:extLst>
                  <a:ext uri="{FF2B5EF4-FFF2-40B4-BE49-F238E27FC236}">
                    <a16:creationId xmlns:a16="http://schemas.microsoft.com/office/drawing/2014/main" id="{CDEDCC72-5F8A-4DD8-9E4E-D7527A11A8EC}"/>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4" name="Freeform 24">
                <a:extLst>
                  <a:ext uri="{FF2B5EF4-FFF2-40B4-BE49-F238E27FC236}">
                    <a16:creationId xmlns:a16="http://schemas.microsoft.com/office/drawing/2014/main" id="{43DCC307-4F60-4FFF-A2A5-A29470381E5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5" name="Freeform 26">
                <a:extLst>
                  <a:ext uri="{FF2B5EF4-FFF2-40B4-BE49-F238E27FC236}">
                    <a16:creationId xmlns:a16="http://schemas.microsoft.com/office/drawing/2014/main" id="{B9F88D38-2706-4475-8802-6F4F5D2EF22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6" name="Freeform 28">
                <a:extLst>
                  <a:ext uri="{FF2B5EF4-FFF2-40B4-BE49-F238E27FC236}">
                    <a16:creationId xmlns:a16="http://schemas.microsoft.com/office/drawing/2014/main" id="{8F836E50-664C-489E-B463-9D8B808D647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7" name="Freeform 36">
                <a:extLst>
                  <a:ext uri="{FF2B5EF4-FFF2-40B4-BE49-F238E27FC236}">
                    <a16:creationId xmlns:a16="http://schemas.microsoft.com/office/drawing/2014/main" id="{81C3B568-D4E9-40A8-AA80-68ECCA6EFC73}"/>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98" name="组合 97">
              <a:extLst>
                <a:ext uri="{FF2B5EF4-FFF2-40B4-BE49-F238E27FC236}">
                  <a16:creationId xmlns:a16="http://schemas.microsoft.com/office/drawing/2014/main" id="{90DC71DC-0BCB-48A8-A72D-C25256144DE0}"/>
                </a:ext>
              </a:extLst>
            </p:cNvPr>
            <p:cNvGrpSpPr/>
            <p:nvPr/>
          </p:nvGrpSpPr>
          <p:grpSpPr>
            <a:xfrm>
              <a:off x="9556201" y="498129"/>
              <a:ext cx="588050" cy="586680"/>
              <a:chOff x="2105799" y="20055838"/>
              <a:chExt cx="6748090" cy="6732363"/>
            </a:xfrm>
            <a:solidFill>
              <a:schemeClr val="accent1">
                <a:alpha val="80000"/>
              </a:schemeClr>
            </a:solidFill>
          </p:grpSpPr>
          <p:sp>
            <p:nvSpPr>
              <p:cNvPr id="99" name="Freeform 8">
                <a:extLst>
                  <a:ext uri="{FF2B5EF4-FFF2-40B4-BE49-F238E27FC236}">
                    <a16:creationId xmlns:a16="http://schemas.microsoft.com/office/drawing/2014/main" id="{57D1E859-5CEB-4609-8E48-13EBEA79EA5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0" name="Freeform 42">
                <a:extLst>
                  <a:ext uri="{FF2B5EF4-FFF2-40B4-BE49-F238E27FC236}">
                    <a16:creationId xmlns:a16="http://schemas.microsoft.com/office/drawing/2014/main" id="{A033A341-EE5C-4CFF-8FE9-10E577DFE66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1" name="Freeform 43">
                <a:extLst>
                  <a:ext uri="{FF2B5EF4-FFF2-40B4-BE49-F238E27FC236}">
                    <a16:creationId xmlns:a16="http://schemas.microsoft.com/office/drawing/2014/main" id="{672D9D2F-B971-45A7-BEA6-0BE6565B628A}"/>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2" name="Freeform 44">
                <a:extLst>
                  <a:ext uri="{FF2B5EF4-FFF2-40B4-BE49-F238E27FC236}">
                    <a16:creationId xmlns:a16="http://schemas.microsoft.com/office/drawing/2014/main" id="{E905262E-566E-456A-8A2C-4D36BAC742A2}"/>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3" name="Freeform 45">
                <a:extLst>
                  <a:ext uri="{FF2B5EF4-FFF2-40B4-BE49-F238E27FC236}">
                    <a16:creationId xmlns:a16="http://schemas.microsoft.com/office/drawing/2014/main" id="{72E93604-F1A1-4374-9DEA-9A647838A73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4" name="Freeform 46">
                <a:extLst>
                  <a:ext uri="{FF2B5EF4-FFF2-40B4-BE49-F238E27FC236}">
                    <a16:creationId xmlns:a16="http://schemas.microsoft.com/office/drawing/2014/main" id="{D202D4C6-F78A-4048-8132-DEFFD80BA87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5" name="Freeform 47">
                <a:extLst>
                  <a:ext uri="{FF2B5EF4-FFF2-40B4-BE49-F238E27FC236}">
                    <a16:creationId xmlns:a16="http://schemas.microsoft.com/office/drawing/2014/main" id="{38D2C29B-8AE7-40CF-9AC3-F0EFB8D20286}"/>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6" name="Freeform 48">
                <a:extLst>
                  <a:ext uri="{FF2B5EF4-FFF2-40B4-BE49-F238E27FC236}">
                    <a16:creationId xmlns:a16="http://schemas.microsoft.com/office/drawing/2014/main" id="{ABA50FBF-BA46-4469-8806-C69C007B2D1B}"/>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7" name="Freeform 49">
                <a:extLst>
                  <a:ext uri="{FF2B5EF4-FFF2-40B4-BE49-F238E27FC236}">
                    <a16:creationId xmlns:a16="http://schemas.microsoft.com/office/drawing/2014/main" id="{B83B4A3F-FC0E-43BC-BFCA-F5A8EA5B8536}"/>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8" name="Freeform 50">
                <a:extLst>
                  <a:ext uri="{FF2B5EF4-FFF2-40B4-BE49-F238E27FC236}">
                    <a16:creationId xmlns:a16="http://schemas.microsoft.com/office/drawing/2014/main" id="{11F4E97B-BA23-4998-BFB7-B0025EC32A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9" name="Freeform 51">
                <a:extLst>
                  <a:ext uri="{FF2B5EF4-FFF2-40B4-BE49-F238E27FC236}">
                    <a16:creationId xmlns:a16="http://schemas.microsoft.com/office/drawing/2014/main" id="{9E8B953D-8774-449E-8415-F81822ACB868}"/>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0" name="Freeform 52">
                <a:extLst>
                  <a:ext uri="{FF2B5EF4-FFF2-40B4-BE49-F238E27FC236}">
                    <a16:creationId xmlns:a16="http://schemas.microsoft.com/office/drawing/2014/main" id="{139920B7-00AE-4E16-A01E-1994DDBD530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1" name="Freeform 53">
                <a:extLst>
                  <a:ext uri="{FF2B5EF4-FFF2-40B4-BE49-F238E27FC236}">
                    <a16:creationId xmlns:a16="http://schemas.microsoft.com/office/drawing/2014/main" id="{F9763041-78AD-4C52-B55D-880766C7F94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2" name="Freeform 54">
                <a:extLst>
                  <a:ext uri="{FF2B5EF4-FFF2-40B4-BE49-F238E27FC236}">
                    <a16:creationId xmlns:a16="http://schemas.microsoft.com/office/drawing/2014/main" id="{F8640249-AA21-4144-8039-62CBDB8DA917}"/>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3" name="Freeform 55">
                <a:extLst>
                  <a:ext uri="{FF2B5EF4-FFF2-40B4-BE49-F238E27FC236}">
                    <a16:creationId xmlns:a16="http://schemas.microsoft.com/office/drawing/2014/main" id="{94D56455-C6B2-4D73-808E-1488E257230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4" name="Freeform 56">
                <a:extLst>
                  <a:ext uri="{FF2B5EF4-FFF2-40B4-BE49-F238E27FC236}">
                    <a16:creationId xmlns:a16="http://schemas.microsoft.com/office/drawing/2014/main" id="{87C9E5ED-6CE0-49AB-A63F-8E727D78378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5" name="Freeform 57">
                <a:extLst>
                  <a:ext uri="{FF2B5EF4-FFF2-40B4-BE49-F238E27FC236}">
                    <a16:creationId xmlns:a16="http://schemas.microsoft.com/office/drawing/2014/main" id="{3FE00EFE-FD79-4957-9FAA-81DA1FEB8090}"/>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6" name="Freeform 58">
                <a:extLst>
                  <a:ext uri="{FF2B5EF4-FFF2-40B4-BE49-F238E27FC236}">
                    <a16:creationId xmlns:a16="http://schemas.microsoft.com/office/drawing/2014/main" id="{3E36B85B-5FED-4861-8B47-BD80F2C00972}"/>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7" name="Freeform 59">
                <a:extLst>
                  <a:ext uri="{FF2B5EF4-FFF2-40B4-BE49-F238E27FC236}">
                    <a16:creationId xmlns:a16="http://schemas.microsoft.com/office/drawing/2014/main" id="{D47BCC9E-103F-42BB-9CE3-0C5F64C02580}"/>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8" name="Freeform 60">
                <a:extLst>
                  <a:ext uri="{FF2B5EF4-FFF2-40B4-BE49-F238E27FC236}">
                    <a16:creationId xmlns:a16="http://schemas.microsoft.com/office/drawing/2014/main" id="{E8B7F0D0-2612-4EB4-948A-2CA494D40DB7}"/>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9" name="Freeform 61">
                <a:extLst>
                  <a:ext uri="{FF2B5EF4-FFF2-40B4-BE49-F238E27FC236}">
                    <a16:creationId xmlns:a16="http://schemas.microsoft.com/office/drawing/2014/main" id="{A3973DC8-DF16-4791-87B5-6680BEEF3D0E}"/>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0" name="Freeform 62">
                <a:extLst>
                  <a:ext uri="{FF2B5EF4-FFF2-40B4-BE49-F238E27FC236}">
                    <a16:creationId xmlns:a16="http://schemas.microsoft.com/office/drawing/2014/main" id="{40A0B001-1F50-47ED-AD9F-1BA3203E2DB1}"/>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1" name="Freeform 71">
                <a:extLst>
                  <a:ext uri="{FF2B5EF4-FFF2-40B4-BE49-F238E27FC236}">
                    <a16:creationId xmlns:a16="http://schemas.microsoft.com/office/drawing/2014/main" id="{30AE187D-C75A-4EC3-8322-8AD80C98F63C}"/>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cxnSp>
        <p:nvCxnSpPr>
          <p:cNvPr id="122" name="直接连接符 121">
            <a:extLst>
              <a:ext uri="{FF2B5EF4-FFF2-40B4-BE49-F238E27FC236}">
                <a16:creationId xmlns:a16="http://schemas.microsoft.com/office/drawing/2014/main" id="{44ED58EF-63CC-4876-87B1-66450A7862C6}"/>
              </a:ext>
            </a:extLst>
          </p:cNvPr>
          <p:cNvCxnSpPr>
            <a:cxnSpLocks/>
          </p:cNvCxnSpPr>
          <p:nvPr/>
        </p:nvCxnSpPr>
        <p:spPr>
          <a:xfrm>
            <a:off x="328613" y="6381750"/>
            <a:ext cx="848677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a:extLst>
              <a:ext uri="{FF2B5EF4-FFF2-40B4-BE49-F238E27FC236}">
                <a16:creationId xmlns:a16="http://schemas.microsoft.com/office/drawing/2014/main" id="{DD600323-006F-4A08-BE03-2ABBBD1D9CCD}"/>
              </a:ext>
            </a:extLst>
          </p:cNvPr>
          <p:cNvSpPr>
            <a:spLocks noGrp="1"/>
          </p:cNvSpPr>
          <p:nvPr>
            <p:ph type="sldNum" sz="quarter" idx="4"/>
          </p:nvPr>
        </p:nvSpPr>
        <p:spPr>
          <a:xfrm>
            <a:off x="6754343" y="6394353"/>
            <a:ext cx="2057400" cy="292196"/>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zh-CN" altLang="en-US" dirty="0"/>
              <a:t> </a:t>
            </a:r>
            <a:r>
              <a:rPr lang="en-US" altLang="zh-CN" dirty="0"/>
              <a:t>&gt;</a:t>
            </a:r>
            <a:endParaRPr lang="zh-CN" altLang="en-US" dirty="0"/>
          </a:p>
        </p:txBody>
      </p:sp>
      <p:cxnSp>
        <p:nvCxnSpPr>
          <p:cNvPr id="71" name="直接连接符 70">
            <a:extLst>
              <a:ext uri="{FF2B5EF4-FFF2-40B4-BE49-F238E27FC236}">
                <a16:creationId xmlns:a16="http://schemas.microsoft.com/office/drawing/2014/main" id="{E65A605E-CDFB-48F0-9262-92E6FAB0F34F}"/>
              </a:ext>
            </a:extLst>
          </p:cNvPr>
          <p:cNvCxnSpPr>
            <a:cxnSpLocks/>
          </p:cNvCxnSpPr>
          <p:nvPr/>
        </p:nvCxnSpPr>
        <p:spPr>
          <a:xfrm>
            <a:off x="558801" y="868363"/>
            <a:ext cx="8256587"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1DC1FD71-DEEB-4393-91A7-3EA78EA471F7}"/>
              </a:ext>
            </a:extLst>
          </p:cNvPr>
          <p:cNvCxnSpPr>
            <a:cxnSpLocks/>
          </p:cNvCxnSpPr>
          <p:nvPr/>
        </p:nvCxnSpPr>
        <p:spPr>
          <a:xfrm>
            <a:off x="396533" y="867990"/>
            <a:ext cx="442285"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a:extLst>
              <a:ext uri="{FF2B5EF4-FFF2-40B4-BE49-F238E27FC236}">
                <a16:creationId xmlns:a16="http://schemas.microsoft.com/office/drawing/2014/main" id="{D1EB5750-0A9D-4CDA-8A3E-C75D4C68F34A}"/>
              </a:ext>
            </a:extLst>
          </p:cNvPr>
          <p:cNvSpPr>
            <a:spLocks noGrp="1"/>
          </p:cNvSpPr>
          <p:nvPr>
            <p:ph type="title" hasCustomPrompt="1"/>
          </p:nvPr>
        </p:nvSpPr>
        <p:spPr>
          <a:xfrm>
            <a:off x="332185" y="243569"/>
            <a:ext cx="6792638" cy="617518"/>
          </a:xfrm>
        </p:spPr>
        <p:txBody>
          <a:bodyPr>
            <a:normAutofit/>
          </a:bodyPr>
          <a:lstStyle>
            <a:lvl1pPr algn="l" defTabSz="685783" rtl="0" eaLnBrk="1" latinLnBrk="0" hangingPunct="1">
              <a:lnSpc>
                <a:spcPct val="90000"/>
              </a:lnSpc>
              <a:spcBef>
                <a:spcPct val="0"/>
              </a:spcBef>
              <a:buNone/>
              <a:defRPr lang="zh-CN" altLang="en-US" sz="18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Tree>
    <p:extLst>
      <p:ext uri="{BB962C8B-B14F-4D97-AF65-F5344CB8AC3E}">
        <p14:creationId xmlns:p14="http://schemas.microsoft.com/office/powerpoint/2010/main" val="1421409504"/>
      </p:ext>
    </p:extLst>
  </p:cSld>
  <p:clrMapOvr>
    <a:masterClrMapping/>
  </p:clrMapOvr>
  <p:extLst>
    <p:ext uri="{DCECCB84-F9BA-43D5-87BE-67443E8EF086}">
      <p15:sldGuideLst xmlns:p15="http://schemas.microsoft.com/office/powerpoint/2012/main">
        <p15:guide id="4" pos="288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内容页-上短下长">
    <p:spTree>
      <p:nvGrpSpPr>
        <p:cNvPr id="1" name=""/>
        <p:cNvGrpSpPr/>
        <p:nvPr/>
      </p:nvGrpSpPr>
      <p:grpSpPr>
        <a:xfrm>
          <a:off x="0" y="0"/>
          <a:ext cx="0" cy="0"/>
          <a:chOff x="0" y="0"/>
          <a:chExt cx="0" cy="0"/>
        </a:xfrm>
      </p:grpSpPr>
      <p:grpSp>
        <p:nvGrpSpPr>
          <p:cNvPr id="63" name="组合 62">
            <a:extLst>
              <a:ext uri="{FF2B5EF4-FFF2-40B4-BE49-F238E27FC236}">
                <a16:creationId xmlns:a16="http://schemas.microsoft.com/office/drawing/2014/main" id="{73F46A27-B045-491C-8492-DC2AE1277C86}"/>
              </a:ext>
            </a:extLst>
          </p:cNvPr>
          <p:cNvGrpSpPr/>
          <p:nvPr/>
        </p:nvGrpSpPr>
        <p:grpSpPr>
          <a:xfrm>
            <a:off x="396531" y="867990"/>
            <a:ext cx="1824770" cy="0"/>
            <a:chOff x="7460343" y="1311756"/>
            <a:chExt cx="2433027" cy="0"/>
          </a:xfrm>
        </p:grpSpPr>
        <p:cxnSp>
          <p:nvCxnSpPr>
            <p:cNvPr id="64" name="直接连接符 63">
              <a:extLst>
                <a:ext uri="{FF2B5EF4-FFF2-40B4-BE49-F238E27FC236}">
                  <a16:creationId xmlns:a16="http://schemas.microsoft.com/office/drawing/2014/main" id="{B77B3D24-6FB9-41AF-8DFD-6DE7FAB86A89}"/>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1DC1FD71-DEEB-4393-91A7-3EA78EA471F7}"/>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a:extLst>
              <a:ext uri="{FF2B5EF4-FFF2-40B4-BE49-F238E27FC236}">
                <a16:creationId xmlns:a16="http://schemas.microsoft.com/office/drawing/2014/main" id="{B4AE79B1-1619-41E3-8A2F-8EC4722BC253}"/>
              </a:ext>
            </a:extLst>
          </p:cNvPr>
          <p:cNvGrpSpPr/>
          <p:nvPr/>
        </p:nvGrpSpPr>
        <p:grpSpPr>
          <a:xfrm>
            <a:off x="7633335" y="329882"/>
            <a:ext cx="1134002" cy="444892"/>
            <a:chOff x="9556201" y="498129"/>
            <a:chExt cx="1993881" cy="586680"/>
          </a:xfrm>
        </p:grpSpPr>
        <p:grpSp>
          <p:nvGrpSpPr>
            <p:cNvPr id="66" name="组合 65">
              <a:extLst>
                <a:ext uri="{FF2B5EF4-FFF2-40B4-BE49-F238E27FC236}">
                  <a16:creationId xmlns:a16="http://schemas.microsoft.com/office/drawing/2014/main" id="{5C15F262-2B8A-43C1-93DC-339774166331}"/>
                </a:ext>
              </a:extLst>
            </p:cNvPr>
            <p:cNvGrpSpPr/>
            <p:nvPr/>
          </p:nvGrpSpPr>
          <p:grpSpPr>
            <a:xfrm>
              <a:off x="10239376" y="968937"/>
              <a:ext cx="1307697" cy="96254"/>
              <a:chOff x="4616246" y="3878362"/>
              <a:chExt cx="5571416" cy="410087"/>
            </a:xfrm>
            <a:solidFill>
              <a:schemeClr val="tx1">
                <a:alpha val="80000"/>
              </a:schemeClr>
            </a:solidFill>
          </p:grpSpPr>
          <p:sp>
            <p:nvSpPr>
              <p:cNvPr id="68" name="Freeform 17">
                <a:extLst>
                  <a:ext uri="{FF2B5EF4-FFF2-40B4-BE49-F238E27FC236}">
                    <a16:creationId xmlns:a16="http://schemas.microsoft.com/office/drawing/2014/main" id="{0BB7E6A2-C551-4CAC-8A7C-CB084AC0393D}"/>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9" name="Freeform 18">
                <a:extLst>
                  <a:ext uri="{FF2B5EF4-FFF2-40B4-BE49-F238E27FC236}">
                    <a16:creationId xmlns:a16="http://schemas.microsoft.com/office/drawing/2014/main" id="{AF11A2EA-0B28-440D-ABC0-47F76546FA4B}"/>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0" name="Freeform 19">
                <a:extLst>
                  <a:ext uri="{FF2B5EF4-FFF2-40B4-BE49-F238E27FC236}">
                    <a16:creationId xmlns:a16="http://schemas.microsoft.com/office/drawing/2014/main" id="{687C0C1A-D1C7-41A9-8A9A-4EB1400A640C}"/>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2" name="Freeform 20">
                <a:extLst>
                  <a:ext uri="{FF2B5EF4-FFF2-40B4-BE49-F238E27FC236}">
                    <a16:creationId xmlns:a16="http://schemas.microsoft.com/office/drawing/2014/main" id="{B1AD26CB-2631-47D6-8B94-0C2DE8DAE1DF}"/>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3" name="Freeform 21">
                <a:extLst>
                  <a:ext uri="{FF2B5EF4-FFF2-40B4-BE49-F238E27FC236}">
                    <a16:creationId xmlns:a16="http://schemas.microsoft.com/office/drawing/2014/main" id="{7188BA7E-50BA-44F8-9949-24203A649509}"/>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4" name="Freeform 22">
                <a:extLst>
                  <a:ext uri="{FF2B5EF4-FFF2-40B4-BE49-F238E27FC236}">
                    <a16:creationId xmlns:a16="http://schemas.microsoft.com/office/drawing/2014/main" id="{59E8A17F-9E83-487C-BAAE-EF2645C4653C}"/>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5" name="Freeform 23">
                <a:extLst>
                  <a:ext uri="{FF2B5EF4-FFF2-40B4-BE49-F238E27FC236}">
                    <a16:creationId xmlns:a16="http://schemas.microsoft.com/office/drawing/2014/main" id="{6874771E-6EC2-40B7-8593-A8A420AEEAD7}"/>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6" name="Freeform 25">
                <a:extLst>
                  <a:ext uri="{FF2B5EF4-FFF2-40B4-BE49-F238E27FC236}">
                    <a16:creationId xmlns:a16="http://schemas.microsoft.com/office/drawing/2014/main" id="{CDD46DA1-964F-4E43-A6AD-31009905952B}"/>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7" name="Freeform 27">
                <a:extLst>
                  <a:ext uri="{FF2B5EF4-FFF2-40B4-BE49-F238E27FC236}">
                    <a16:creationId xmlns:a16="http://schemas.microsoft.com/office/drawing/2014/main" id="{79E10957-7621-455A-A65D-63395B54CD8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8" name="Freeform 29">
                <a:extLst>
                  <a:ext uri="{FF2B5EF4-FFF2-40B4-BE49-F238E27FC236}">
                    <a16:creationId xmlns:a16="http://schemas.microsoft.com/office/drawing/2014/main" id="{5C881E13-4696-4D4F-B82A-A15CE965951E}"/>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9" name="Freeform 30">
                <a:extLst>
                  <a:ext uri="{FF2B5EF4-FFF2-40B4-BE49-F238E27FC236}">
                    <a16:creationId xmlns:a16="http://schemas.microsoft.com/office/drawing/2014/main" id="{57334090-4538-4D00-B942-CBD745D65BC1}"/>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0" name="Freeform 31">
                <a:extLst>
                  <a:ext uri="{FF2B5EF4-FFF2-40B4-BE49-F238E27FC236}">
                    <a16:creationId xmlns:a16="http://schemas.microsoft.com/office/drawing/2014/main" id="{BA16E188-C562-41A4-9B4A-9DBEBF95A377}"/>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1" name="Freeform 32">
                <a:extLst>
                  <a:ext uri="{FF2B5EF4-FFF2-40B4-BE49-F238E27FC236}">
                    <a16:creationId xmlns:a16="http://schemas.microsoft.com/office/drawing/2014/main" id="{04D8D32A-D397-417E-8C9F-BDEF41F83EB9}"/>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2" name="Freeform 33">
                <a:extLst>
                  <a:ext uri="{FF2B5EF4-FFF2-40B4-BE49-F238E27FC236}">
                    <a16:creationId xmlns:a16="http://schemas.microsoft.com/office/drawing/2014/main" id="{80ECFE5A-CC82-4F7B-9CB9-E42947E66DC6}"/>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3" name="Freeform 34">
                <a:extLst>
                  <a:ext uri="{FF2B5EF4-FFF2-40B4-BE49-F238E27FC236}">
                    <a16:creationId xmlns:a16="http://schemas.microsoft.com/office/drawing/2014/main" id="{A2B2A5CC-F142-4967-9397-104C57D6D51E}"/>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4" name="Freeform 35">
                <a:extLst>
                  <a:ext uri="{FF2B5EF4-FFF2-40B4-BE49-F238E27FC236}">
                    <a16:creationId xmlns:a16="http://schemas.microsoft.com/office/drawing/2014/main" id="{C6DC5263-4BE0-4098-8265-18B3D919C540}"/>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85" name="组合 84">
              <a:extLst>
                <a:ext uri="{FF2B5EF4-FFF2-40B4-BE49-F238E27FC236}">
                  <a16:creationId xmlns:a16="http://schemas.microsoft.com/office/drawing/2014/main" id="{0FEBB34A-9216-4734-ABDB-24C619203A22}"/>
                </a:ext>
              </a:extLst>
            </p:cNvPr>
            <p:cNvGrpSpPr/>
            <p:nvPr/>
          </p:nvGrpSpPr>
          <p:grpSpPr>
            <a:xfrm>
              <a:off x="10237120" y="539555"/>
              <a:ext cx="1312962" cy="375239"/>
              <a:chOff x="4606634" y="2048989"/>
              <a:chExt cx="5593843" cy="1598699"/>
            </a:xfrm>
            <a:solidFill>
              <a:schemeClr val="accent1">
                <a:alpha val="80000"/>
              </a:schemeClr>
            </a:solidFill>
          </p:grpSpPr>
          <p:sp>
            <p:nvSpPr>
              <p:cNvPr id="86" name="Freeform 9">
                <a:extLst>
                  <a:ext uri="{FF2B5EF4-FFF2-40B4-BE49-F238E27FC236}">
                    <a16:creationId xmlns:a16="http://schemas.microsoft.com/office/drawing/2014/main" id="{BAAACB60-72C2-4416-9299-161860BAE9EE}"/>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7" name="Freeform 10">
                <a:extLst>
                  <a:ext uri="{FF2B5EF4-FFF2-40B4-BE49-F238E27FC236}">
                    <a16:creationId xmlns:a16="http://schemas.microsoft.com/office/drawing/2014/main" id="{8CAA1636-149B-4EDA-B31F-4978A1DAA4F3}"/>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8" name="Freeform 11">
                <a:extLst>
                  <a:ext uri="{FF2B5EF4-FFF2-40B4-BE49-F238E27FC236}">
                    <a16:creationId xmlns:a16="http://schemas.microsoft.com/office/drawing/2014/main" id="{FDF2BF3F-AB31-4F63-9678-BFF5CCE4454A}"/>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9" name="Freeform 12">
                <a:extLst>
                  <a:ext uri="{FF2B5EF4-FFF2-40B4-BE49-F238E27FC236}">
                    <a16:creationId xmlns:a16="http://schemas.microsoft.com/office/drawing/2014/main" id="{5B526479-0DBF-4737-8331-32D1E952C9D8}"/>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0" name="Freeform 13">
                <a:extLst>
                  <a:ext uri="{FF2B5EF4-FFF2-40B4-BE49-F238E27FC236}">
                    <a16:creationId xmlns:a16="http://schemas.microsoft.com/office/drawing/2014/main" id="{E3947BE1-C3AE-4CFB-BFFE-ABA981B89672}"/>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1" name="Freeform 14">
                <a:extLst>
                  <a:ext uri="{FF2B5EF4-FFF2-40B4-BE49-F238E27FC236}">
                    <a16:creationId xmlns:a16="http://schemas.microsoft.com/office/drawing/2014/main" id="{F2A49C76-5480-41CE-9ADE-B8DA9152D704}"/>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2" name="Freeform 15">
                <a:extLst>
                  <a:ext uri="{FF2B5EF4-FFF2-40B4-BE49-F238E27FC236}">
                    <a16:creationId xmlns:a16="http://schemas.microsoft.com/office/drawing/2014/main" id="{16AD1742-67D8-4026-84B3-87236E785A6B}"/>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3" name="Freeform 16">
                <a:extLst>
                  <a:ext uri="{FF2B5EF4-FFF2-40B4-BE49-F238E27FC236}">
                    <a16:creationId xmlns:a16="http://schemas.microsoft.com/office/drawing/2014/main" id="{CDEDCC72-5F8A-4DD8-9E4E-D7527A11A8EC}"/>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4" name="Freeform 24">
                <a:extLst>
                  <a:ext uri="{FF2B5EF4-FFF2-40B4-BE49-F238E27FC236}">
                    <a16:creationId xmlns:a16="http://schemas.microsoft.com/office/drawing/2014/main" id="{43DCC307-4F60-4FFF-A2A5-A29470381E5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5" name="Freeform 26">
                <a:extLst>
                  <a:ext uri="{FF2B5EF4-FFF2-40B4-BE49-F238E27FC236}">
                    <a16:creationId xmlns:a16="http://schemas.microsoft.com/office/drawing/2014/main" id="{B9F88D38-2706-4475-8802-6F4F5D2EF22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6" name="Freeform 28">
                <a:extLst>
                  <a:ext uri="{FF2B5EF4-FFF2-40B4-BE49-F238E27FC236}">
                    <a16:creationId xmlns:a16="http://schemas.microsoft.com/office/drawing/2014/main" id="{8F836E50-664C-489E-B463-9D8B808D647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7" name="Freeform 36">
                <a:extLst>
                  <a:ext uri="{FF2B5EF4-FFF2-40B4-BE49-F238E27FC236}">
                    <a16:creationId xmlns:a16="http://schemas.microsoft.com/office/drawing/2014/main" id="{81C3B568-D4E9-40A8-AA80-68ECCA6EFC73}"/>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98" name="组合 97">
              <a:extLst>
                <a:ext uri="{FF2B5EF4-FFF2-40B4-BE49-F238E27FC236}">
                  <a16:creationId xmlns:a16="http://schemas.microsoft.com/office/drawing/2014/main" id="{90DC71DC-0BCB-48A8-A72D-C25256144DE0}"/>
                </a:ext>
              </a:extLst>
            </p:cNvPr>
            <p:cNvGrpSpPr/>
            <p:nvPr/>
          </p:nvGrpSpPr>
          <p:grpSpPr>
            <a:xfrm>
              <a:off x="9556201" y="498129"/>
              <a:ext cx="588050" cy="586680"/>
              <a:chOff x="2105799" y="20055838"/>
              <a:chExt cx="6748090" cy="6732363"/>
            </a:xfrm>
            <a:solidFill>
              <a:schemeClr val="accent1">
                <a:alpha val="80000"/>
              </a:schemeClr>
            </a:solidFill>
          </p:grpSpPr>
          <p:sp>
            <p:nvSpPr>
              <p:cNvPr id="99" name="Freeform 8">
                <a:extLst>
                  <a:ext uri="{FF2B5EF4-FFF2-40B4-BE49-F238E27FC236}">
                    <a16:creationId xmlns:a16="http://schemas.microsoft.com/office/drawing/2014/main" id="{57D1E859-5CEB-4609-8E48-13EBEA79EA5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0" name="Freeform 42">
                <a:extLst>
                  <a:ext uri="{FF2B5EF4-FFF2-40B4-BE49-F238E27FC236}">
                    <a16:creationId xmlns:a16="http://schemas.microsoft.com/office/drawing/2014/main" id="{A033A341-EE5C-4CFF-8FE9-10E577DFE66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1" name="Freeform 43">
                <a:extLst>
                  <a:ext uri="{FF2B5EF4-FFF2-40B4-BE49-F238E27FC236}">
                    <a16:creationId xmlns:a16="http://schemas.microsoft.com/office/drawing/2014/main" id="{672D9D2F-B971-45A7-BEA6-0BE6565B628A}"/>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2" name="Freeform 44">
                <a:extLst>
                  <a:ext uri="{FF2B5EF4-FFF2-40B4-BE49-F238E27FC236}">
                    <a16:creationId xmlns:a16="http://schemas.microsoft.com/office/drawing/2014/main" id="{E905262E-566E-456A-8A2C-4D36BAC742A2}"/>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3" name="Freeform 45">
                <a:extLst>
                  <a:ext uri="{FF2B5EF4-FFF2-40B4-BE49-F238E27FC236}">
                    <a16:creationId xmlns:a16="http://schemas.microsoft.com/office/drawing/2014/main" id="{72E93604-F1A1-4374-9DEA-9A647838A73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4" name="Freeform 46">
                <a:extLst>
                  <a:ext uri="{FF2B5EF4-FFF2-40B4-BE49-F238E27FC236}">
                    <a16:creationId xmlns:a16="http://schemas.microsoft.com/office/drawing/2014/main" id="{D202D4C6-F78A-4048-8132-DEFFD80BA87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5" name="Freeform 47">
                <a:extLst>
                  <a:ext uri="{FF2B5EF4-FFF2-40B4-BE49-F238E27FC236}">
                    <a16:creationId xmlns:a16="http://schemas.microsoft.com/office/drawing/2014/main" id="{38D2C29B-8AE7-40CF-9AC3-F0EFB8D20286}"/>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6" name="Freeform 48">
                <a:extLst>
                  <a:ext uri="{FF2B5EF4-FFF2-40B4-BE49-F238E27FC236}">
                    <a16:creationId xmlns:a16="http://schemas.microsoft.com/office/drawing/2014/main" id="{ABA50FBF-BA46-4469-8806-C69C007B2D1B}"/>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7" name="Freeform 49">
                <a:extLst>
                  <a:ext uri="{FF2B5EF4-FFF2-40B4-BE49-F238E27FC236}">
                    <a16:creationId xmlns:a16="http://schemas.microsoft.com/office/drawing/2014/main" id="{B83B4A3F-FC0E-43BC-BFCA-F5A8EA5B8536}"/>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8" name="Freeform 50">
                <a:extLst>
                  <a:ext uri="{FF2B5EF4-FFF2-40B4-BE49-F238E27FC236}">
                    <a16:creationId xmlns:a16="http://schemas.microsoft.com/office/drawing/2014/main" id="{11F4E97B-BA23-4998-BFB7-B0025EC32A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9" name="Freeform 51">
                <a:extLst>
                  <a:ext uri="{FF2B5EF4-FFF2-40B4-BE49-F238E27FC236}">
                    <a16:creationId xmlns:a16="http://schemas.microsoft.com/office/drawing/2014/main" id="{9E8B953D-8774-449E-8415-F81822ACB868}"/>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0" name="Freeform 52">
                <a:extLst>
                  <a:ext uri="{FF2B5EF4-FFF2-40B4-BE49-F238E27FC236}">
                    <a16:creationId xmlns:a16="http://schemas.microsoft.com/office/drawing/2014/main" id="{139920B7-00AE-4E16-A01E-1994DDBD530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1" name="Freeform 53">
                <a:extLst>
                  <a:ext uri="{FF2B5EF4-FFF2-40B4-BE49-F238E27FC236}">
                    <a16:creationId xmlns:a16="http://schemas.microsoft.com/office/drawing/2014/main" id="{F9763041-78AD-4C52-B55D-880766C7F94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2" name="Freeform 54">
                <a:extLst>
                  <a:ext uri="{FF2B5EF4-FFF2-40B4-BE49-F238E27FC236}">
                    <a16:creationId xmlns:a16="http://schemas.microsoft.com/office/drawing/2014/main" id="{F8640249-AA21-4144-8039-62CBDB8DA917}"/>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3" name="Freeform 55">
                <a:extLst>
                  <a:ext uri="{FF2B5EF4-FFF2-40B4-BE49-F238E27FC236}">
                    <a16:creationId xmlns:a16="http://schemas.microsoft.com/office/drawing/2014/main" id="{94D56455-C6B2-4D73-808E-1488E257230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4" name="Freeform 56">
                <a:extLst>
                  <a:ext uri="{FF2B5EF4-FFF2-40B4-BE49-F238E27FC236}">
                    <a16:creationId xmlns:a16="http://schemas.microsoft.com/office/drawing/2014/main" id="{87C9E5ED-6CE0-49AB-A63F-8E727D78378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5" name="Freeform 57">
                <a:extLst>
                  <a:ext uri="{FF2B5EF4-FFF2-40B4-BE49-F238E27FC236}">
                    <a16:creationId xmlns:a16="http://schemas.microsoft.com/office/drawing/2014/main" id="{3FE00EFE-FD79-4957-9FAA-81DA1FEB8090}"/>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6" name="Freeform 58">
                <a:extLst>
                  <a:ext uri="{FF2B5EF4-FFF2-40B4-BE49-F238E27FC236}">
                    <a16:creationId xmlns:a16="http://schemas.microsoft.com/office/drawing/2014/main" id="{3E36B85B-5FED-4861-8B47-BD80F2C00972}"/>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7" name="Freeform 59">
                <a:extLst>
                  <a:ext uri="{FF2B5EF4-FFF2-40B4-BE49-F238E27FC236}">
                    <a16:creationId xmlns:a16="http://schemas.microsoft.com/office/drawing/2014/main" id="{D47BCC9E-103F-42BB-9CE3-0C5F64C02580}"/>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8" name="Freeform 60">
                <a:extLst>
                  <a:ext uri="{FF2B5EF4-FFF2-40B4-BE49-F238E27FC236}">
                    <a16:creationId xmlns:a16="http://schemas.microsoft.com/office/drawing/2014/main" id="{E8B7F0D0-2612-4EB4-948A-2CA494D40DB7}"/>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9" name="Freeform 61">
                <a:extLst>
                  <a:ext uri="{FF2B5EF4-FFF2-40B4-BE49-F238E27FC236}">
                    <a16:creationId xmlns:a16="http://schemas.microsoft.com/office/drawing/2014/main" id="{A3973DC8-DF16-4791-87B5-6680BEEF3D0E}"/>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0" name="Freeform 62">
                <a:extLst>
                  <a:ext uri="{FF2B5EF4-FFF2-40B4-BE49-F238E27FC236}">
                    <a16:creationId xmlns:a16="http://schemas.microsoft.com/office/drawing/2014/main" id="{40A0B001-1F50-47ED-AD9F-1BA3203E2DB1}"/>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1" name="Freeform 71">
                <a:extLst>
                  <a:ext uri="{FF2B5EF4-FFF2-40B4-BE49-F238E27FC236}">
                    <a16:creationId xmlns:a16="http://schemas.microsoft.com/office/drawing/2014/main" id="{30AE187D-C75A-4EC3-8322-8AD80C98F63C}"/>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cxnSp>
        <p:nvCxnSpPr>
          <p:cNvPr id="122" name="直接连接符 121">
            <a:extLst>
              <a:ext uri="{FF2B5EF4-FFF2-40B4-BE49-F238E27FC236}">
                <a16:creationId xmlns:a16="http://schemas.microsoft.com/office/drawing/2014/main" id="{44ED58EF-63CC-4876-87B1-66450A7862C6}"/>
              </a:ext>
            </a:extLst>
          </p:cNvPr>
          <p:cNvCxnSpPr>
            <a:cxnSpLocks/>
          </p:cNvCxnSpPr>
          <p:nvPr/>
        </p:nvCxnSpPr>
        <p:spPr>
          <a:xfrm>
            <a:off x="328613" y="6381750"/>
            <a:ext cx="848677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a:extLst>
              <a:ext uri="{FF2B5EF4-FFF2-40B4-BE49-F238E27FC236}">
                <a16:creationId xmlns:a16="http://schemas.microsoft.com/office/drawing/2014/main" id="{DD600323-006F-4A08-BE03-2ABBBD1D9CCD}"/>
              </a:ext>
            </a:extLst>
          </p:cNvPr>
          <p:cNvSpPr>
            <a:spLocks noGrp="1"/>
          </p:cNvSpPr>
          <p:nvPr>
            <p:ph type="sldNum" sz="quarter" idx="4"/>
          </p:nvPr>
        </p:nvSpPr>
        <p:spPr>
          <a:xfrm>
            <a:off x="6754343" y="6394353"/>
            <a:ext cx="2057400" cy="292196"/>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zh-CN" altLang="en-US" dirty="0"/>
              <a:t> </a:t>
            </a:r>
            <a:r>
              <a:rPr lang="en-US" altLang="zh-CN" dirty="0"/>
              <a:t>&gt;</a:t>
            </a:r>
            <a:endParaRPr lang="zh-CN" altLang="en-US" dirty="0"/>
          </a:p>
        </p:txBody>
      </p:sp>
      <p:sp>
        <p:nvSpPr>
          <p:cNvPr id="125" name="标题 1">
            <a:extLst>
              <a:ext uri="{FF2B5EF4-FFF2-40B4-BE49-F238E27FC236}">
                <a16:creationId xmlns:a16="http://schemas.microsoft.com/office/drawing/2014/main" id="{97EAA164-D07E-4BD8-8F25-2F9AABA01D6D}"/>
              </a:ext>
            </a:extLst>
          </p:cNvPr>
          <p:cNvSpPr>
            <a:spLocks noGrp="1"/>
          </p:cNvSpPr>
          <p:nvPr>
            <p:ph type="title" hasCustomPrompt="1"/>
          </p:nvPr>
        </p:nvSpPr>
        <p:spPr>
          <a:xfrm>
            <a:off x="332185" y="243569"/>
            <a:ext cx="6792638" cy="617518"/>
          </a:xfrm>
        </p:spPr>
        <p:txBody>
          <a:bodyPr>
            <a:normAutofit/>
          </a:bodyPr>
          <a:lstStyle>
            <a:lvl1pPr algn="l" defTabSz="685783" rtl="0" eaLnBrk="1" latinLnBrk="0" hangingPunct="1">
              <a:lnSpc>
                <a:spcPct val="90000"/>
              </a:lnSpc>
              <a:spcBef>
                <a:spcPct val="0"/>
              </a:spcBef>
              <a:buNone/>
              <a:defRPr lang="zh-CN" altLang="en-US" sz="18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Tree>
    <p:extLst>
      <p:ext uri="{BB962C8B-B14F-4D97-AF65-F5344CB8AC3E}">
        <p14:creationId xmlns:p14="http://schemas.microsoft.com/office/powerpoint/2010/main" val="530403812"/>
      </p:ext>
    </p:extLst>
  </p:cSld>
  <p:clrMapOvr>
    <a:masterClrMapping/>
  </p:clrMapOvr>
  <p:extLst>
    <p:ext uri="{DCECCB84-F9BA-43D5-87BE-67443E8EF086}">
      <p15:sldGuideLst xmlns:p15="http://schemas.microsoft.com/office/powerpoint/2012/main">
        <p15:guide id="2" orient="horz">
          <p15:clr>
            <a:srgbClr val="FBAE40"/>
          </p15:clr>
        </p15:guide>
        <p15:guide id="4" pos="28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内容页-仅logo">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p:nvGrpSpPr>
        <p:grpSpPr>
          <a:xfrm>
            <a:off x="7633335" y="329882"/>
            <a:ext cx="1134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57" name="灯片编号占位符 8">
            <a:extLst>
              <a:ext uri="{FF2B5EF4-FFF2-40B4-BE49-F238E27FC236}">
                <a16:creationId xmlns:a16="http://schemas.microsoft.com/office/drawing/2014/main" id="{EA30CFCD-47F5-4BDB-9235-4899110ACBB2}"/>
              </a:ext>
            </a:extLst>
          </p:cNvPr>
          <p:cNvSpPr>
            <a:spLocks noGrp="1"/>
          </p:cNvSpPr>
          <p:nvPr>
            <p:ph type="sldNum" sz="quarter" idx="4"/>
          </p:nvPr>
        </p:nvSpPr>
        <p:spPr>
          <a:xfrm>
            <a:off x="6754343" y="6394353"/>
            <a:ext cx="2057400" cy="292196"/>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Tree>
    <p:extLst>
      <p:ext uri="{BB962C8B-B14F-4D97-AF65-F5344CB8AC3E}">
        <p14:creationId xmlns:p14="http://schemas.microsoft.com/office/powerpoint/2010/main" val="1131119114"/>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3801072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图片占位1">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p:nvGrpSpPr>
        <p:grpSpPr>
          <a:xfrm>
            <a:off x="7633335" y="329882"/>
            <a:ext cx="1134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p:nvGrpSpPr>
        <p:grpSpPr>
          <a:xfrm>
            <a:off x="396531" y="867990"/>
            <a:ext cx="1824770"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6754343" y="6394353"/>
            <a:ext cx="2057400" cy="292196"/>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332185" y="243569"/>
            <a:ext cx="6792638" cy="617518"/>
          </a:xfrm>
        </p:spPr>
        <p:txBody>
          <a:bodyPr>
            <a:normAutofit/>
          </a:bodyPr>
          <a:lstStyle>
            <a:lvl1pPr algn="l" defTabSz="685783" rtl="0" eaLnBrk="1" latinLnBrk="0" hangingPunct="1">
              <a:lnSpc>
                <a:spcPct val="90000"/>
              </a:lnSpc>
              <a:spcBef>
                <a:spcPct val="0"/>
              </a:spcBef>
              <a:buNone/>
              <a:defRPr lang="zh-CN" altLang="en-US" sz="18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332188" y="944616"/>
            <a:ext cx="6792515" cy="381629"/>
          </a:xfrm>
        </p:spPr>
        <p:txBody>
          <a:bodyPr vert="horz" lIns="91440" tIns="45720" rIns="91440" bIns="45720" rtlCol="0" anchor="ctr">
            <a:normAutofit/>
          </a:bodyPr>
          <a:lstStyle>
            <a:lvl1pPr>
              <a:defRPr lang="zh-CN" altLang="en-US" sz="1500" b="1" dirty="0" smtClean="0">
                <a:solidFill>
                  <a:schemeClr val="tx1">
                    <a:lumMod val="75000"/>
                    <a:lumOff val="25000"/>
                  </a:schemeClr>
                </a:solidFill>
                <a:cs typeface="+mn-ea"/>
              </a:defRPr>
            </a:lvl1pPr>
          </a:lstStyle>
          <a:p>
            <a:pPr marL="257168" marR="0" lvl="0" indent="-257168"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2" name="图片占位符 1">
            <a:extLst>
              <a:ext uri="{FF2B5EF4-FFF2-40B4-BE49-F238E27FC236}">
                <a16:creationId xmlns:a16="http://schemas.microsoft.com/office/drawing/2014/main" id="{77467291-1F4D-4401-BBE0-17BCD8258297}"/>
              </a:ext>
            </a:extLst>
          </p:cNvPr>
          <p:cNvSpPr>
            <a:spLocks noGrp="1"/>
          </p:cNvSpPr>
          <p:nvPr>
            <p:ph type="pic" sz="quarter" idx="11" hasCustomPrompt="1"/>
          </p:nvPr>
        </p:nvSpPr>
        <p:spPr>
          <a:xfrm>
            <a:off x="0" y="1432906"/>
            <a:ext cx="9144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p>
        </p:txBody>
      </p:sp>
    </p:spTree>
    <p:extLst>
      <p:ext uri="{BB962C8B-B14F-4D97-AF65-F5344CB8AC3E}">
        <p14:creationId xmlns:p14="http://schemas.microsoft.com/office/powerpoint/2010/main" val="256674624"/>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图片占位2">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p:nvGrpSpPr>
        <p:grpSpPr>
          <a:xfrm>
            <a:off x="7633335" y="329882"/>
            <a:ext cx="1134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332185" y="243569"/>
            <a:ext cx="6792638" cy="617518"/>
          </a:xfrm>
        </p:spPr>
        <p:txBody>
          <a:bodyPr>
            <a:normAutofit/>
          </a:bodyPr>
          <a:lstStyle>
            <a:lvl1pPr algn="l" defTabSz="685783" rtl="0" eaLnBrk="1" latinLnBrk="0" hangingPunct="1">
              <a:lnSpc>
                <a:spcPct val="90000"/>
              </a:lnSpc>
              <a:spcBef>
                <a:spcPct val="0"/>
              </a:spcBef>
              <a:buNone/>
              <a:defRPr lang="zh-CN" altLang="en-US" sz="18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p:nvGrpSpPr>
        <p:grpSpPr>
          <a:xfrm>
            <a:off x="396531" y="867990"/>
            <a:ext cx="1824770"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6754343" y="6394353"/>
            <a:ext cx="2057400" cy="292196"/>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2" name="图片占位符 1">
            <a:extLst>
              <a:ext uri="{FF2B5EF4-FFF2-40B4-BE49-F238E27FC236}">
                <a16:creationId xmlns:a16="http://schemas.microsoft.com/office/drawing/2014/main" id="{D6EEF3A2-ACC0-4E28-9306-12EF02038760}"/>
              </a:ext>
            </a:extLst>
          </p:cNvPr>
          <p:cNvSpPr>
            <a:spLocks noGrp="1"/>
          </p:cNvSpPr>
          <p:nvPr>
            <p:ph type="pic" idx="10" hasCustomPrompt="1"/>
          </p:nvPr>
        </p:nvSpPr>
        <p:spPr>
          <a:xfrm>
            <a:off x="0" y="1196753"/>
            <a:ext cx="9144000" cy="3121152"/>
          </a:xfrm>
        </p:spPr>
        <p:txBody>
          <a:bodyPr anchor="ctr"/>
          <a:lstStyle>
            <a:lvl1pPr algn="ctr">
              <a:defRPr/>
            </a:lvl1pPr>
          </a:lstStyle>
          <a:p>
            <a:r>
              <a:rPr lang="zh-CN" altLang="en-US" dirty="0"/>
              <a:t>单击此处修改图片</a:t>
            </a:r>
          </a:p>
        </p:txBody>
      </p:sp>
    </p:spTree>
    <p:extLst>
      <p:ext uri="{BB962C8B-B14F-4D97-AF65-F5344CB8AC3E}">
        <p14:creationId xmlns:p14="http://schemas.microsoft.com/office/powerpoint/2010/main" val="426787138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目录-6部分">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7DDBCB7-E991-46B4-8485-8E5161A9C4C0}"/>
              </a:ext>
            </a:extLst>
          </p:cNvPr>
          <p:cNvSpPr/>
          <p:nvPr/>
        </p:nvSpPr>
        <p:spPr>
          <a:xfrm>
            <a:off x="-1" y="0"/>
            <a:ext cx="4572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01374" y="3365787"/>
            <a:ext cx="4998968" cy="4818286"/>
          </a:xfrm>
          <a:prstGeom prst="rect">
            <a:avLst/>
          </a:prstGeom>
        </p:spPr>
      </p:pic>
      <p:sp>
        <p:nvSpPr>
          <p:cNvPr id="49" name="矩形 48">
            <a:extLst>
              <a:ext uri="{FF2B5EF4-FFF2-40B4-BE49-F238E27FC236}">
                <a16:creationId xmlns:a16="http://schemas.microsoft.com/office/drawing/2014/main" id="{9641EC2A-644C-47E6-9137-85F1FC0E3567}"/>
              </a:ext>
            </a:extLst>
          </p:cNvPr>
          <p:cNvSpPr/>
          <p:nvPr/>
        </p:nvSpPr>
        <p:spPr>
          <a:xfrm>
            <a:off x="441961" y="476251"/>
            <a:ext cx="826008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8" name="组合 7">
            <a:extLst>
              <a:ext uri="{FF2B5EF4-FFF2-40B4-BE49-F238E27FC236}">
                <a16:creationId xmlns:a16="http://schemas.microsoft.com/office/drawing/2014/main" id="{ED8836D6-4104-415F-A6DA-0E694613F791}"/>
              </a:ext>
            </a:extLst>
          </p:cNvPr>
          <p:cNvGrpSpPr/>
          <p:nvPr/>
        </p:nvGrpSpPr>
        <p:grpSpPr>
          <a:xfrm>
            <a:off x="1722163" y="1033226"/>
            <a:ext cx="1766171" cy="1691739"/>
            <a:chOff x="2202591" y="1033221"/>
            <a:chExt cx="2354895" cy="1691739"/>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685783" rtl="0" eaLnBrk="1" fontAlgn="auto" latinLnBrk="0" hangingPunct="1">
                <a:lnSpc>
                  <a:spcPct val="90000"/>
                </a:lnSpc>
                <a:spcBef>
                  <a:spcPct val="0"/>
                </a:spcBef>
                <a:spcAft>
                  <a:spcPts val="0"/>
                </a:spcAft>
                <a:buClrTx/>
                <a:buSzTx/>
                <a:buFontTx/>
                <a:buNone/>
                <a:tabLst/>
                <a:defRPr/>
              </a:pPr>
              <a:r>
                <a:rPr kumimoji="0" lang="zh-CN" altLang="en-US" sz="405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405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646331"/>
            </a:xfrm>
            <a:prstGeom prst="rect">
              <a:avLst/>
            </a:prstGeom>
            <a:noFill/>
          </p:spPr>
          <p:txBody>
            <a:bodyPr wrap="squar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CN" sz="1800" b="0" i="0" u="none" strike="noStrike" kern="2200" cap="none" spc="-15"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1800" b="0" i="0" u="none" strike="noStrike" kern="2200" cap="none" spc="-15"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15" normalizeH="0" baseline="0" noProof="0" dirty="0">
                <a:ln>
                  <a:noFill/>
                </a:ln>
                <a:solidFill>
                  <a:schemeClr val="accent1"/>
                </a:solidFill>
                <a:effectLst/>
                <a:uLnTx/>
                <a:uFillTx/>
                <a:latin typeface="Arial" panose="020F0502020204030204"/>
                <a:ea typeface="Microsoft YaHei"/>
                <a:cs typeface="+mn-ea"/>
                <a:sym typeface="+mn-lt"/>
              </a:endParaRPr>
            </a:p>
          </p:txBody>
        </p:sp>
      </p:grpSp>
      <p:grpSp>
        <p:nvGrpSpPr>
          <p:cNvPr id="11" name="组合 10">
            <a:extLst>
              <a:ext uri="{FF2B5EF4-FFF2-40B4-BE49-F238E27FC236}">
                <a16:creationId xmlns:a16="http://schemas.microsoft.com/office/drawing/2014/main" id="{58D2D447-3244-41E4-A676-38C4ED0BA81A}"/>
              </a:ext>
            </a:extLst>
          </p:cNvPr>
          <p:cNvGrpSpPr/>
          <p:nvPr/>
        </p:nvGrpSpPr>
        <p:grpSpPr>
          <a:xfrm>
            <a:off x="1818851" y="3183822"/>
            <a:ext cx="1459275" cy="1941162"/>
            <a:chOff x="2105799" y="20055838"/>
            <a:chExt cx="6748090" cy="6732363"/>
          </a:xfrm>
          <a:solidFill>
            <a:schemeClr val="accent1"/>
          </a:solidFill>
        </p:grpSpPr>
        <p:sp>
          <p:nvSpPr>
            <p:cNvPr id="12" name="Freeform 8">
              <a:extLst>
                <a:ext uri="{FF2B5EF4-FFF2-40B4-BE49-F238E27FC236}">
                  <a16:creationId xmlns:a16="http://schemas.microsoft.com/office/drawing/2014/main" id="{9AA64509-AACF-40D4-B9A9-B88859BA8568}"/>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 name="Freeform 42">
              <a:extLst>
                <a:ext uri="{FF2B5EF4-FFF2-40B4-BE49-F238E27FC236}">
                  <a16:creationId xmlns:a16="http://schemas.microsoft.com/office/drawing/2014/main" id="{F96E3831-BAD6-495D-9EB0-9AF4F9E4AA14}"/>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 name="Freeform 43">
              <a:extLst>
                <a:ext uri="{FF2B5EF4-FFF2-40B4-BE49-F238E27FC236}">
                  <a16:creationId xmlns:a16="http://schemas.microsoft.com/office/drawing/2014/main" id="{3F1B9F65-74B2-4321-AF02-F2775CA32BF6}"/>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5" name="Freeform 44">
              <a:extLst>
                <a:ext uri="{FF2B5EF4-FFF2-40B4-BE49-F238E27FC236}">
                  <a16:creationId xmlns:a16="http://schemas.microsoft.com/office/drawing/2014/main" id="{FE06968D-A503-4A41-8AFB-7D81E20035BD}"/>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6" name="Freeform 45">
              <a:extLst>
                <a:ext uri="{FF2B5EF4-FFF2-40B4-BE49-F238E27FC236}">
                  <a16:creationId xmlns:a16="http://schemas.microsoft.com/office/drawing/2014/main" id="{3C3EA8C8-7562-473E-AA9E-E46E885B1C64}"/>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7" name="Freeform 46">
              <a:extLst>
                <a:ext uri="{FF2B5EF4-FFF2-40B4-BE49-F238E27FC236}">
                  <a16:creationId xmlns:a16="http://schemas.microsoft.com/office/drawing/2014/main" id="{C0C84DE1-C4B4-4D09-BD06-05AEFB9791EF}"/>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8" name="Freeform 47">
              <a:extLst>
                <a:ext uri="{FF2B5EF4-FFF2-40B4-BE49-F238E27FC236}">
                  <a16:creationId xmlns:a16="http://schemas.microsoft.com/office/drawing/2014/main" id="{65F4A63D-2ED8-4FC9-B6B2-5F5EFDFB9E47}"/>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9" name="Freeform 48">
              <a:extLst>
                <a:ext uri="{FF2B5EF4-FFF2-40B4-BE49-F238E27FC236}">
                  <a16:creationId xmlns:a16="http://schemas.microsoft.com/office/drawing/2014/main" id="{30943538-8677-44DF-9F6E-134AE82AAF8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0" name="Freeform 49">
              <a:extLst>
                <a:ext uri="{FF2B5EF4-FFF2-40B4-BE49-F238E27FC236}">
                  <a16:creationId xmlns:a16="http://schemas.microsoft.com/office/drawing/2014/main" id="{13907DDE-205F-4FB4-AFBD-67ED1FEBA24B}"/>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1" name="Freeform 50">
              <a:extLst>
                <a:ext uri="{FF2B5EF4-FFF2-40B4-BE49-F238E27FC236}">
                  <a16:creationId xmlns:a16="http://schemas.microsoft.com/office/drawing/2014/main" id="{08C2EE5C-263D-44B6-9CDF-3DA614AED668}"/>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2" name="Freeform 51">
              <a:extLst>
                <a:ext uri="{FF2B5EF4-FFF2-40B4-BE49-F238E27FC236}">
                  <a16:creationId xmlns:a16="http://schemas.microsoft.com/office/drawing/2014/main" id="{1BC3085B-1BA9-42A1-8148-C79B13CD3100}"/>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3" name="Freeform 52">
              <a:extLst>
                <a:ext uri="{FF2B5EF4-FFF2-40B4-BE49-F238E27FC236}">
                  <a16:creationId xmlns:a16="http://schemas.microsoft.com/office/drawing/2014/main" id="{21A74121-72BF-4931-9059-F6BE796C5DE0}"/>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4" name="Freeform 53">
              <a:extLst>
                <a:ext uri="{FF2B5EF4-FFF2-40B4-BE49-F238E27FC236}">
                  <a16:creationId xmlns:a16="http://schemas.microsoft.com/office/drawing/2014/main" id="{7BF25357-75D2-4264-87FF-6936CFBB281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5" name="Freeform 54">
              <a:extLst>
                <a:ext uri="{FF2B5EF4-FFF2-40B4-BE49-F238E27FC236}">
                  <a16:creationId xmlns:a16="http://schemas.microsoft.com/office/drawing/2014/main" id="{6706F8B4-5F38-4B1E-8AC8-060D5CAF4285}"/>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6" name="Freeform 55">
              <a:extLst>
                <a:ext uri="{FF2B5EF4-FFF2-40B4-BE49-F238E27FC236}">
                  <a16:creationId xmlns:a16="http://schemas.microsoft.com/office/drawing/2014/main" id="{DC3F3881-E2C2-4250-9657-EFA4447E80A7}"/>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7" name="Freeform 56">
              <a:extLst>
                <a:ext uri="{FF2B5EF4-FFF2-40B4-BE49-F238E27FC236}">
                  <a16:creationId xmlns:a16="http://schemas.microsoft.com/office/drawing/2014/main" id="{88FE206D-A977-476A-B4CA-99B073947EB7}"/>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8" name="Freeform 57">
              <a:extLst>
                <a:ext uri="{FF2B5EF4-FFF2-40B4-BE49-F238E27FC236}">
                  <a16:creationId xmlns:a16="http://schemas.microsoft.com/office/drawing/2014/main" id="{B06997A0-DFD7-47F0-8C39-4B885713EF3D}"/>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9" name="Freeform 58">
              <a:extLst>
                <a:ext uri="{FF2B5EF4-FFF2-40B4-BE49-F238E27FC236}">
                  <a16:creationId xmlns:a16="http://schemas.microsoft.com/office/drawing/2014/main" id="{90D9C13C-38D7-4151-B068-07D32EBBA1E0}"/>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0" name="Freeform 59">
              <a:extLst>
                <a:ext uri="{FF2B5EF4-FFF2-40B4-BE49-F238E27FC236}">
                  <a16:creationId xmlns:a16="http://schemas.microsoft.com/office/drawing/2014/main" id="{6C00BB8F-C378-44EC-B555-754A4EE766D8}"/>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1" name="Freeform 60">
              <a:extLst>
                <a:ext uri="{FF2B5EF4-FFF2-40B4-BE49-F238E27FC236}">
                  <a16:creationId xmlns:a16="http://schemas.microsoft.com/office/drawing/2014/main" id="{8731A85C-7C9F-4BF0-856E-375403FD4484}"/>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2" name="Freeform 61">
              <a:extLst>
                <a:ext uri="{FF2B5EF4-FFF2-40B4-BE49-F238E27FC236}">
                  <a16:creationId xmlns:a16="http://schemas.microsoft.com/office/drawing/2014/main" id="{FA502E58-9B89-4DF1-AE1D-3CFDAC1F161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3" name="Freeform 62">
              <a:extLst>
                <a:ext uri="{FF2B5EF4-FFF2-40B4-BE49-F238E27FC236}">
                  <a16:creationId xmlns:a16="http://schemas.microsoft.com/office/drawing/2014/main" id="{CCA61D46-09FC-4512-9A7A-A84ED3A0BFF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4" name="Freeform 71">
              <a:extLst>
                <a:ext uri="{FF2B5EF4-FFF2-40B4-BE49-F238E27FC236}">
                  <a16:creationId xmlns:a16="http://schemas.microsoft.com/office/drawing/2014/main" id="{8146A89A-2BA7-4B57-8E40-2BE9834C80DA}"/>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
        <p:nvSpPr>
          <p:cNvPr id="41" name="文本占位符 40">
            <a:extLst>
              <a:ext uri="{FF2B5EF4-FFF2-40B4-BE49-F238E27FC236}">
                <a16:creationId xmlns:a16="http://schemas.microsoft.com/office/drawing/2014/main" id="{1DDB07A2-0BEC-42D8-BCBF-4274AF207FC0}"/>
              </a:ext>
            </a:extLst>
          </p:cNvPr>
          <p:cNvSpPr>
            <a:spLocks noGrp="1"/>
          </p:cNvSpPr>
          <p:nvPr>
            <p:ph type="body" sz="quarter" idx="10" hasCustomPrompt="1"/>
          </p:nvPr>
        </p:nvSpPr>
        <p:spPr>
          <a:xfrm>
            <a:off x="5864931" y="1317312"/>
            <a:ext cx="2296091" cy="487680"/>
          </a:xfrm>
        </p:spPr>
        <p:txBody>
          <a:bodyPr>
            <a:normAutofit/>
          </a:bodyPr>
          <a:lstStyle>
            <a:lvl1pPr marL="0" indent="0" algn="l" defTabSz="685783" rtl="0" eaLnBrk="1" latinLnBrk="0" hangingPunct="1">
              <a:buNone/>
              <a:defRPr lang="zh-CN" altLang="en-US" sz="2100" kern="1200" dirty="0" smtClean="0">
                <a:solidFill>
                  <a:srgbClr val="000000">
                    <a:lumMod val="85000"/>
                    <a:lumOff val="15000"/>
                  </a:srgbClr>
                </a:solidFill>
                <a:latin typeface="微软雅黑"/>
                <a:ea typeface="+mn-ea"/>
                <a:cs typeface="+mn-cs"/>
              </a:defRPr>
            </a:lvl1pPr>
            <a:lvl2pPr marL="342892" indent="0">
              <a:buNone/>
              <a:defRPr/>
            </a:lvl2pPr>
          </a:lstStyle>
          <a:p>
            <a:pPr lvl="0"/>
            <a:r>
              <a:rPr lang="zh-CN" altLang="en-US" dirty="0"/>
              <a:t>输入目录标题</a:t>
            </a:r>
          </a:p>
        </p:txBody>
      </p:sp>
      <p:sp>
        <p:nvSpPr>
          <p:cNvPr id="42" name="文本占位符 40">
            <a:extLst>
              <a:ext uri="{FF2B5EF4-FFF2-40B4-BE49-F238E27FC236}">
                <a16:creationId xmlns:a16="http://schemas.microsoft.com/office/drawing/2014/main" id="{3EE8ADE6-8EEE-4661-B83E-89A22DA1686F}"/>
              </a:ext>
            </a:extLst>
          </p:cNvPr>
          <p:cNvSpPr>
            <a:spLocks noGrp="1"/>
          </p:cNvSpPr>
          <p:nvPr>
            <p:ph type="body" sz="quarter" idx="11" hasCustomPrompt="1"/>
          </p:nvPr>
        </p:nvSpPr>
        <p:spPr>
          <a:xfrm>
            <a:off x="5864931" y="2067882"/>
            <a:ext cx="2296091" cy="487680"/>
          </a:xfrm>
        </p:spPr>
        <p:txBody>
          <a:bodyPr>
            <a:normAutofit/>
          </a:bodyPr>
          <a:lstStyle>
            <a:lvl1pPr marL="0" indent="0" algn="l" defTabSz="685783" rtl="0" eaLnBrk="1" latinLnBrk="0" hangingPunct="1">
              <a:buNone/>
              <a:defRPr lang="zh-CN" altLang="en-US" sz="2100" kern="1200" dirty="0" smtClean="0">
                <a:solidFill>
                  <a:srgbClr val="000000">
                    <a:lumMod val="85000"/>
                    <a:lumOff val="15000"/>
                  </a:srgbClr>
                </a:solidFill>
                <a:latin typeface="微软雅黑"/>
                <a:ea typeface="+mn-ea"/>
                <a:cs typeface="+mn-cs"/>
              </a:defRPr>
            </a:lvl1pPr>
            <a:lvl2pPr marL="342892" indent="0">
              <a:buNone/>
              <a:defRPr/>
            </a:lvl2pPr>
          </a:lstStyle>
          <a:p>
            <a:pPr lvl="0"/>
            <a:r>
              <a:rPr lang="zh-CN" altLang="en-US" dirty="0"/>
              <a:t>输入目录标题</a:t>
            </a:r>
          </a:p>
        </p:txBody>
      </p:sp>
      <p:sp>
        <p:nvSpPr>
          <p:cNvPr id="43" name="文本占位符 40">
            <a:extLst>
              <a:ext uri="{FF2B5EF4-FFF2-40B4-BE49-F238E27FC236}">
                <a16:creationId xmlns:a16="http://schemas.microsoft.com/office/drawing/2014/main" id="{B8DAAE4E-CF42-40B4-8C0C-8AA671368AD5}"/>
              </a:ext>
            </a:extLst>
          </p:cNvPr>
          <p:cNvSpPr>
            <a:spLocks noGrp="1"/>
          </p:cNvSpPr>
          <p:nvPr>
            <p:ph type="body" sz="quarter" idx="12" hasCustomPrompt="1"/>
          </p:nvPr>
        </p:nvSpPr>
        <p:spPr>
          <a:xfrm>
            <a:off x="5864931" y="2818452"/>
            <a:ext cx="2296091" cy="487680"/>
          </a:xfrm>
        </p:spPr>
        <p:txBody>
          <a:bodyPr>
            <a:normAutofit/>
          </a:bodyPr>
          <a:lstStyle>
            <a:lvl1pPr marL="0" indent="0" algn="l" defTabSz="685783" rtl="0" eaLnBrk="1" latinLnBrk="0" hangingPunct="1">
              <a:buNone/>
              <a:defRPr lang="zh-CN" altLang="en-US" sz="2100" kern="1200" dirty="0" smtClean="0">
                <a:solidFill>
                  <a:srgbClr val="000000">
                    <a:lumMod val="85000"/>
                    <a:lumOff val="15000"/>
                  </a:srgbClr>
                </a:solidFill>
                <a:latin typeface="微软雅黑"/>
                <a:ea typeface="+mn-ea"/>
                <a:cs typeface="+mn-cs"/>
              </a:defRPr>
            </a:lvl1pPr>
            <a:lvl2pPr marL="342892" indent="0">
              <a:buNone/>
              <a:defRPr/>
            </a:lvl2pPr>
          </a:lstStyle>
          <a:p>
            <a:pPr lvl="0"/>
            <a:r>
              <a:rPr lang="zh-CN" altLang="en-US" dirty="0"/>
              <a:t>输入目录标题</a:t>
            </a:r>
          </a:p>
        </p:txBody>
      </p:sp>
      <p:sp>
        <p:nvSpPr>
          <p:cNvPr id="44" name="文本占位符 40">
            <a:extLst>
              <a:ext uri="{FF2B5EF4-FFF2-40B4-BE49-F238E27FC236}">
                <a16:creationId xmlns:a16="http://schemas.microsoft.com/office/drawing/2014/main" id="{B3C1ED7C-5023-48FE-A05C-E9687671B32A}"/>
              </a:ext>
            </a:extLst>
          </p:cNvPr>
          <p:cNvSpPr>
            <a:spLocks noGrp="1"/>
          </p:cNvSpPr>
          <p:nvPr>
            <p:ph type="body" sz="quarter" idx="13" hasCustomPrompt="1"/>
          </p:nvPr>
        </p:nvSpPr>
        <p:spPr>
          <a:xfrm>
            <a:off x="5864931" y="4319592"/>
            <a:ext cx="2296091" cy="487680"/>
          </a:xfrm>
        </p:spPr>
        <p:txBody>
          <a:bodyPr>
            <a:normAutofit/>
          </a:bodyPr>
          <a:lstStyle>
            <a:lvl1pPr marL="0" indent="0" algn="l" defTabSz="685783" rtl="0" eaLnBrk="1" latinLnBrk="0" hangingPunct="1">
              <a:buNone/>
              <a:defRPr lang="zh-CN" altLang="en-US" sz="2100" kern="1200" dirty="0" smtClean="0">
                <a:solidFill>
                  <a:srgbClr val="000000">
                    <a:lumMod val="85000"/>
                    <a:lumOff val="15000"/>
                  </a:srgbClr>
                </a:solidFill>
                <a:latin typeface="微软雅黑"/>
                <a:ea typeface="+mn-ea"/>
                <a:cs typeface="+mn-cs"/>
              </a:defRPr>
            </a:lvl1pPr>
            <a:lvl2pPr marL="342892" indent="0">
              <a:buNone/>
              <a:defRPr/>
            </a:lvl2pPr>
          </a:lstStyle>
          <a:p>
            <a:pPr lvl="0"/>
            <a:r>
              <a:rPr lang="zh-CN" altLang="en-US" dirty="0"/>
              <a:t>输入目录标题</a:t>
            </a:r>
          </a:p>
        </p:txBody>
      </p:sp>
      <p:sp>
        <p:nvSpPr>
          <p:cNvPr id="36" name="文本占位符 40">
            <a:extLst>
              <a:ext uri="{FF2B5EF4-FFF2-40B4-BE49-F238E27FC236}">
                <a16:creationId xmlns:a16="http://schemas.microsoft.com/office/drawing/2014/main" id="{043E6D5F-05DE-429A-8D64-78A20E1D046B}"/>
              </a:ext>
            </a:extLst>
          </p:cNvPr>
          <p:cNvSpPr>
            <a:spLocks noGrp="1"/>
          </p:cNvSpPr>
          <p:nvPr>
            <p:ph type="body" sz="quarter" idx="14" hasCustomPrompt="1"/>
          </p:nvPr>
        </p:nvSpPr>
        <p:spPr>
          <a:xfrm>
            <a:off x="5864931" y="3569022"/>
            <a:ext cx="2296091" cy="487680"/>
          </a:xfrm>
        </p:spPr>
        <p:txBody>
          <a:bodyPr>
            <a:normAutofit/>
          </a:bodyPr>
          <a:lstStyle>
            <a:lvl1pPr marL="0" indent="0" algn="l" defTabSz="685783" rtl="0" eaLnBrk="1" latinLnBrk="0" hangingPunct="1">
              <a:buNone/>
              <a:defRPr lang="zh-CN" altLang="en-US" sz="2100" kern="1200" dirty="0" smtClean="0">
                <a:solidFill>
                  <a:srgbClr val="000000">
                    <a:lumMod val="85000"/>
                    <a:lumOff val="15000"/>
                  </a:srgbClr>
                </a:solidFill>
                <a:latin typeface="微软雅黑"/>
                <a:ea typeface="+mn-ea"/>
                <a:cs typeface="+mn-cs"/>
              </a:defRPr>
            </a:lvl1pPr>
            <a:lvl2pPr marL="342892" indent="0">
              <a:buNone/>
              <a:defRPr/>
            </a:lvl2pPr>
          </a:lstStyle>
          <a:p>
            <a:pPr lvl="0"/>
            <a:r>
              <a:rPr lang="zh-CN" altLang="en-US" dirty="0"/>
              <a:t>输入目录标题</a:t>
            </a:r>
          </a:p>
        </p:txBody>
      </p:sp>
      <p:sp>
        <p:nvSpPr>
          <p:cNvPr id="2" name="文本框 1">
            <a:extLst>
              <a:ext uri="{FF2B5EF4-FFF2-40B4-BE49-F238E27FC236}">
                <a16:creationId xmlns:a16="http://schemas.microsoft.com/office/drawing/2014/main" id="{E701414C-90A5-4AF7-93FE-51CC5323E071}"/>
              </a:ext>
            </a:extLst>
          </p:cNvPr>
          <p:cNvSpPr txBox="1"/>
          <p:nvPr/>
        </p:nvSpPr>
        <p:spPr>
          <a:xfrm>
            <a:off x="5106945" y="1268768"/>
            <a:ext cx="506867" cy="830997"/>
          </a:xfrm>
          <a:prstGeom prst="rect">
            <a:avLst/>
          </a:prstGeom>
          <a:noFill/>
        </p:spPr>
        <p:txBody>
          <a:bodyPr wrap="square" rtlCol="0">
            <a:spAutoFit/>
          </a:bodyPr>
          <a:lstStyle/>
          <a:p>
            <a:r>
              <a:rPr lang="en-US" altLang="zh-CN" sz="2400" b="1" dirty="0">
                <a:solidFill>
                  <a:srgbClr val="9A0001"/>
                </a:solidFill>
              </a:rPr>
              <a:t>01.</a:t>
            </a:r>
            <a:endParaRPr lang="zh-CN" altLang="en-US" sz="2400" b="1" dirty="0">
              <a:solidFill>
                <a:srgbClr val="9A0001"/>
              </a:solidFill>
            </a:endParaRPr>
          </a:p>
        </p:txBody>
      </p:sp>
      <p:sp>
        <p:nvSpPr>
          <p:cNvPr id="39" name="文本框 38">
            <a:extLst>
              <a:ext uri="{FF2B5EF4-FFF2-40B4-BE49-F238E27FC236}">
                <a16:creationId xmlns:a16="http://schemas.microsoft.com/office/drawing/2014/main" id="{08D10D4D-0807-49B3-87E5-6308A249C47B}"/>
              </a:ext>
            </a:extLst>
          </p:cNvPr>
          <p:cNvSpPr txBox="1"/>
          <p:nvPr/>
        </p:nvSpPr>
        <p:spPr>
          <a:xfrm>
            <a:off x="5106945" y="2016838"/>
            <a:ext cx="506867" cy="830997"/>
          </a:xfrm>
          <a:prstGeom prst="rect">
            <a:avLst/>
          </a:prstGeom>
          <a:noFill/>
        </p:spPr>
        <p:txBody>
          <a:bodyPr wrap="square" rtlCol="0">
            <a:spAutoFit/>
          </a:bodyPr>
          <a:lstStyle/>
          <a:p>
            <a:r>
              <a:rPr lang="en-US" altLang="zh-CN" sz="2400" b="1" dirty="0">
                <a:solidFill>
                  <a:srgbClr val="9A0001"/>
                </a:solidFill>
              </a:rPr>
              <a:t>02.</a:t>
            </a:r>
            <a:endParaRPr lang="zh-CN" altLang="en-US" sz="2400" b="1" dirty="0">
              <a:solidFill>
                <a:srgbClr val="9A0001"/>
              </a:solidFill>
            </a:endParaRPr>
          </a:p>
        </p:txBody>
      </p:sp>
      <p:sp>
        <p:nvSpPr>
          <p:cNvPr id="40" name="文本框 39">
            <a:extLst>
              <a:ext uri="{FF2B5EF4-FFF2-40B4-BE49-F238E27FC236}">
                <a16:creationId xmlns:a16="http://schemas.microsoft.com/office/drawing/2014/main" id="{20A25C77-BB9D-4A78-AE04-B2060C1854F0}"/>
              </a:ext>
            </a:extLst>
          </p:cNvPr>
          <p:cNvSpPr txBox="1"/>
          <p:nvPr/>
        </p:nvSpPr>
        <p:spPr>
          <a:xfrm>
            <a:off x="5106945" y="2764912"/>
            <a:ext cx="506867" cy="830997"/>
          </a:xfrm>
          <a:prstGeom prst="rect">
            <a:avLst/>
          </a:prstGeom>
          <a:noFill/>
        </p:spPr>
        <p:txBody>
          <a:bodyPr wrap="square" rtlCol="0">
            <a:spAutoFit/>
          </a:bodyPr>
          <a:lstStyle/>
          <a:p>
            <a:r>
              <a:rPr lang="en-US" altLang="zh-CN" sz="2400" b="1" dirty="0">
                <a:solidFill>
                  <a:srgbClr val="9A0001"/>
                </a:solidFill>
              </a:rPr>
              <a:t>03.</a:t>
            </a:r>
            <a:endParaRPr lang="zh-CN" altLang="en-US" sz="2400" b="1" dirty="0">
              <a:solidFill>
                <a:srgbClr val="9A0001"/>
              </a:solidFill>
            </a:endParaRPr>
          </a:p>
        </p:txBody>
      </p:sp>
      <p:sp>
        <p:nvSpPr>
          <p:cNvPr id="45" name="文本框 44">
            <a:extLst>
              <a:ext uri="{FF2B5EF4-FFF2-40B4-BE49-F238E27FC236}">
                <a16:creationId xmlns:a16="http://schemas.microsoft.com/office/drawing/2014/main" id="{7F7858D3-EB29-4574-9887-04007DDF5A0B}"/>
              </a:ext>
            </a:extLst>
          </p:cNvPr>
          <p:cNvSpPr txBox="1"/>
          <p:nvPr/>
        </p:nvSpPr>
        <p:spPr>
          <a:xfrm>
            <a:off x="5106945" y="3512983"/>
            <a:ext cx="506867" cy="830997"/>
          </a:xfrm>
          <a:prstGeom prst="rect">
            <a:avLst/>
          </a:prstGeom>
          <a:noFill/>
        </p:spPr>
        <p:txBody>
          <a:bodyPr wrap="square" rtlCol="0">
            <a:spAutoFit/>
          </a:bodyPr>
          <a:lstStyle/>
          <a:p>
            <a:r>
              <a:rPr lang="en-US" altLang="zh-CN" sz="2400" b="1" dirty="0">
                <a:solidFill>
                  <a:srgbClr val="9A0001"/>
                </a:solidFill>
              </a:rPr>
              <a:t>04.</a:t>
            </a:r>
            <a:endParaRPr lang="zh-CN" altLang="en-US" sz="2400" b="1" dirty="0">
              <a:solidFill>
                <a:srgbClr val="9A0001"/>
              </a:solidFill>
            </a:endParaRPr>
          </a:p>
        </p:txBody>
      </p:sp>
      <p:sp>
        <p:nvSpPr>
          <p:cNvPr id="46" name="文本框 45">
            <a:extLst>
              <a:ext uri="{FF2B5EF4-FFF2-40B4-BE49-F238E27FC236}">
                <a16:creationId xmlns:a16="http://schemas.microsoft.com/office/drawing/2014/main" id="{9E5C5056-284F-4DF8-8EBF-ED594C24CE32}"/>
              </a:ext>
            </a:extLst>
          </p:cNvPr>
          <p:cNvSpPr txBox="1"/>
          <p:nvPr/>
        </p:nvSpPr>
        <p:spPr>
          <a:xfrm>
            <a:off x="5106945" y="4261056"/>
            <a:ext cx="506867" cy="830997"/>
          </a:xfrm>
          <a:prstGeom prst="rect">
            <a:avLst/>
          </a:prstGeom>
          <a:noFill/>
        </p:spPr>
        <p:txBody>
          <a:bodyPr wrap="square" rtlCol="0">
            <a:spAutoFit/>
          </a:bodyPr>
          <a:lstStyle/>
          <a:p>
            <a:r>
              <a:rPr lang="en-US" altLang="zh-CN" sz="2400" b="1" dirty="0">
                <a:solidFill>
                  <a:srgbClr val="9A0001"/>
                </a:solidFill>
              </a:rPr>
              <a:t>05.</a:t>
            </a:r>
            <a:endParaRPr lang="zh-CN" altLang="en-US" sz="2400" b="1" dirty="0">
              <a:solidFill>
                <a:srgbClr val="9A0001"/>
              </a:solidFill>
            </a:endParaRPr>
          </a:p>
        </p:txBody>
      </p:sp>
      <p:sp>
        <p:nvSpPr>
          <p:cNvPr id="47" name="文本占位符 40">
            <a:extLst>
              <a:ext uri="{FF2B5EF4-FFF2-40B4-BE49-F238E27FC236}">
                <a16:creationId xmlns:a16="http://schemas.microsoft.com/office/drawing/2014/main" id="{DE6C1D1C-BBCF-4A55-BE60-5C9BEA569916}"/>
              </a:ext>
            </a:extLst>
          </p:cNvPr>
          <p:cNvSpPr>
            <a:spLocks noGrp="1"/>
          </p:cNvSpPr>
          <p:nvPr>
            <p:ph type="body" sz="quarter" idx="15" hasCustomPrompt="1"/>
          </p:nvPr>
        </p:nvSpPr>
        <p:spPr>
          <a:xfrm>
            <a:off x="5864931" y="5070163"/>
            <a:ext cx="2296091" cy="487680"/>
          </a:xfrm>
        </p:spPr>
        <p:txBody>
          <a:bodyPr>
            <a:normAutofit/>
          </a:bodyPr>
          <a:lstStyle>
            <a:lvl1pPr marL="0" indent="0" algn="l" defTabSz="685783" rtl="0" eaLnBrk="1" latinLnBrk="0" hangingPunct="1">
              <a:buNone/>
              <a:defRPr lang="zh-CN" altLang="en-US" sz="2100" kern="1200" dirty="0" smtClean="0">
                <a:solidFill>
                  <a:srgbClr val="000000">
                    <a:lumMod val="85000"/>
                    <a:lumOff val="15000"/>
                  </a:srgbClr>
                </a:solidFill>
                <a:latin typeface="微软雅黑"/>
                <a:ea typeface="+mn-ea"/>
                <a:cs typeface="+mn-cs"/>
              </a:defRPr>
            </a:lvl1pPr>
            <a:lvl2pPr marL="342892" indent="0">
              <a:buNone/>
              <a:defRPr/>
            </a:lvl2pPr>
          </a:lstStyle>
          <a:p>
            <a:pPr lvl="0"/>
            <a:r>
              <a:rPr lang="zh-CN" altLang="en-US" dirty="0"/>
              <a:t>输入目录标题</a:t>
            </a:r>
          </a:p>
        </p:txBody>
      </p:sp>
      <p:sp>
        <p:nvSpPr>
          <p:cNvPr id="48" name="文本框 47">
            <a:extLst>
              <a:ext uri="{FF2B5EF4-FFF2-40B4-BE49-F238E27FC236}">
                <a16:creationId xmlns:a16="http://schemas.microsoft.com/office/drawing/2014/main" id="{9D06A1A9-0BD9-48A8-B6A6-2404F9BF51E0}"/>
              </a:ext>
            </a:extLst>
          </p:cNvPr>
          <p:cNvSpPr txBox="1"/>
          <p:nvPr/>
        </p:nvSpPr>
        <p:spPr>
          <a:xfrm>
            <a:off x="5106945" y="5009130"/>
            <a:ext cx="506867" cy="830997"/>
          </a:xfrm>
          <a:prstGeom prst="rect">
            <a:avLst/>
          </a:prstGeom>
          <a:noFill/>
        </p:spPr>
        <p:txBody>
          <a:bodyPr wrap="square" rtlCol="0">
            <a:spAutoFit/>
          </a:bodyPr>
          <a:lstStyle/>
          <a:p>
            <a:r>
              <a:rPr lang="en-US" altLang="zh-CN" sz="2400" b="1" dirty="0">
                <a:solidFill>
                  <a:srgbClr val="9A0001"/>
                </a:solidFill>
              </a:rPr>
              <a:t>06.</a:t>
            </a:r>
            <a:endParaRPr lang="zh-CN" altLang="en-US" sz="2400" b="1" dirty="0">
              <a:solidFill>
                <a:srgbClr val="9A0001"/>
              </a:solidFill>
            </a:endParaRPr>
          </a:p>
        </p:txBody>
      </p:sp>
    </p:spTree>
    <p:extLst>
      <p:ext uri="{BB962C8B-B14F-4D97-AF65-F5344CB8AC3E}">
        <p14:creationId xmlns:p14="http://schemas.microsoft.com/office/powerpoint/2010/main" val="118467060"/>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图片占位3">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p:nvGrpSpPr>
        <p:grpSpPr>
          <a:xfrm>
            <a:off x="7633335" y="329882"/>
            <a:ext cx="1134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p:nvGrpSpPr>
        <p:grpSpPr>
          <a:xfrm>
            <a:off x="396531" y="867990"/>
            <a:ext cx="1824770"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6754343" y="6394353"/>
            <a:ext cx="2057400" cy="292196"/>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332185" y="243569"/>
            <a:ext cx="6792638" cy="617518"/>
          </a:xfrm>
        </p:spPr>
        <p:txBody>
          <a:bodyPr>
            <a:normAutofit/>
          </a:bodyPr>
          <a:lstStyle>
            <a:lvl1pPr algn="l" defTabSz="685783" rtl="0" eaLnBrk="1" latinLnBrk="0" hangingPunct="1">
              <a:lnSpc>
                <a:spcPct val="90000"/>
              </a:lnSpc>
              <a:spcBef>
                <a:spcPct val="0"/>
              </a:spcBef>
              <a:buNone/>
              <a:defRPr lang="zh-CN" altLang="en-US" sz="18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332188" y="944616"/>
            <a:ext cx="6792515" cy="381629"/>
          </a:xfrm>
        </p:spPr>
        <p:txBody>
          <a:bodyPr vert="horz" lIns="91440" tIns="45720" rIns="91440" bIns="45720" rtlCol="0" anchor="ctr">
            <a:normAutofit/>
          </a:bodyPr>
          <a:lstStyle>
            <a:lvl1pPr>
              <a:defRPr lang="zh-CN" altLang="en-US" sz="1500" b="1" dirty="0" smtClean="0">
                <a:solidFill>
                  <a:schemeClr val="tx1">
                    <a:lumMod val="75000"/>
                    <a:lumOff val="25000"/>
                  </a:schemeClr>
                </a:solidFill>
                <a:cs typeface="+mn-ea"/>
              </a:defRPr>
            </a:lvl1pPr>
          </a:lstStyle>
          <a:p>
            <a:pPr marL="257168" marR="0" lvl="0" indent="-257168"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6" name="图片占位符 65">
            <a:extLst>
              <a:ext uri="{FF2B5EF4-FFF2-40B4-BE49-F238E27FC236}">
                <a16:creationId xmlns:a16="http://schemas.microsoft.com/office/drawing/2014/main" id="{712652DD-B310-4939-8011-D71B950A1B21}"/>
              </a:ext>
            </a:extLst>
          </p:cNvPr>
          <p:cNvSpPr>
            <a:spLocks noGrp="1"/>
          </p:cNvSpPr>
          <p:nvPr>
            <p:ph type="pic" sz="quarter" idx="11" hasCustomPrompt="1"/>
          </p:nvPr>
        </p:nvSpPr>
        <p:spPr>
          <a:xfrm>
            <a:off x="3339337" y="1999140"/>
            <a:ext cx="2465333"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p>
        </p:txBody>
      </p:sp>
    </p:spTree>
    <p:extLst>
      <p:ext uri="{BB962C8B-B14F-4D97-AF65-F5344CB8AC3E}">
        <p14:creationId xmlns:p14="http://schemas.microsoft.com/office/powerpoint/2010/main" val="4061629306"/>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图片占位4">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p:nvGrpSpPr>
        <p:grpSpPr>
          <a:xfrm>
            <a:off x="7633335" y="329882"/>
            <a:ext cx="1134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332185" y="243569"/>
            <a:ext cx="6792638" cy="617518"/>
          </a:xfrm>
        </p:spPr>
        <p:txBody>
          <a:bodyPr>
            <a:normAutofit/>
          </a:bodyPr>
          <a:lstStyle>
            <a:lvl1pPr algn="l" defTabSz="685783" rtl="0" eaLnBrk="1" latinLnBrk="0" hangingPunct="1">
              <a:lnSpc>
                <a:spcPct val="90000"/>
              </a:lnSpc>
              <a:spcBef>
                <a:spcPct val="0"/>
              </a:spcBef>
              <a:buNone/>
              <a:defRPr lang="zh-CN" altLang="en-US" sz="18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p:nvGrpSpPr>
        <p:grpSpPr>
          <a:xfrm>
            <a:off x="396531" y="867990"/>
            <a:ext cx="1824770"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6754343" y="6394353"/>
            <a:ext cx="2057400" cy="292196"/>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2" name="图片占位符 1">
            <a:extLst>
              <a:ext uri="{FF2B5EF4-FFF2-40B4-BE49-F238E27FC236}">
                <a16:creationId xmlns:a16="http://schemas.microsoft.com/office/drawing/2014/main" id="{32218AD9-0802-4E94-A545-7752B3A5C829}"/>
              </a:ext>
            </a:extLst>
          </p:cNvPr>
          <p:cNvSpPr>
            <a:spLocks noGrp="1"/>
          </p:cNvSpPr>
          <p:nvPr>
            <p:ph type="pic" idx="10" hasCustomPrompt="1"/>
          </p:nvPr>
        </p:nvSpPr>
        <p:spPr>
          <a:xfrm>
            <a:off x="790577" y="1916645"/>
            <a:ext cx="3406663" cy="3568065"/>
          </a:xfrm>
          <a:ln>
            <a:noFill/>
          </a:ln>
          <a:effectLst>
            <a:outerShdw blurRad="190500" algn="tl" rotWithShape="0">
              <a:srgbClr val="000000">
                <a:alpha val="70000"/>
              </a:srgbClr>
            </a:outerShdw>
          </a:effectLst>
        </p:spPr>
        <p:txBody>
          <a:bodyPr anchor="ctr">
            <a:normAutofit/>
          </a:bodyPr>
          <a:lstStyle>
            <a:lvl1pPr marL="171446" indent="-171446" algn="ctr" defTabSz="685783" rtl="0" eaLnBrk="1" latinLnBrk="0" hangingPunct="1">
              <a:lnSpc>
                <a:spcPct val="90000"/>
              </a:lnSpc>
              <a:spcBef>
                <a:spcPts val="750"/>
              </a:spcBef>
              <a:buFont typeface="Arial" panose="020B0604020202020204" pitchFamily="34" charset="0"/>
              <a:buChar char="•"/>
              <a:defRPr lang="zh-CN" altLang="en-US" sz="2100" kern="1200" dirty="0">
                <a:solidFill>
                  <a:schemeClr val="tx1"/>
                </a:solidFill>
                <a:latin typeface="+mn-ea"/>
                <a:ea typeface="+mn-ea"/>
                <a:cs typeface="+mn-cs"/>
              </a:defRPr>
            </a:lvl1pPr>
          </a:lstStyle>
          <a:p>
            <a:r>
              <a:rPr lang="zh-CN" altLang="en-US" dirty="0"/>
              <a:t>单击此处修改图片</a:t>
            </a:r>
          </a:p>
        </p:txBody>
      </p:sp>
    </p:spTree>
    <p:extLst>
      <p:ext uri="{BB962C8B-B14F-4D97-AF65-F5344CB8AC3E}">
        <p14:creationId xmlns:p14="http://schemas.microsoft.com/office/powerpoint/2010/main" val="1160747885"/>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图片占位5">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p:nvGrpSpPr>
        <p:grpSpPr>
          <a:xfrm>
            <a:off x="7633335" y="329882"/>
            <a:ext cx="1134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332185" y="243569"/>
            <a:ext cx="6792638" cy="617518"/>
          </a:xfrm>
        </p:spPr>
        <p:txBody>
          <a:bodyPr>
            <a:normAutofit/>
          </a:bodyPr>
          <a:lstStyle>
            <a:lvl1pPr algn="l" defTabSz="685783" rtl="0" eaLnBrk="1" latinLnBrk="0" hangingPunct="1">
              <a:lnSpc>
                <a:spcPct val="90000"/>
              </a:lnSpc>
              <a:spcBef>
                <a:spcPct val="0"/>
              </a:spcBef>
              <a:buNone/>
              <a:defRPr lang="zh-CN" altLang="en-US" sz="18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p:nvGrpSpPr>
        <p:grpSpPr>
          <a:xfrm>
            <a:off x="396531" y="867990"/>
            <a:ext cx="1824770"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6754343" y="6394353"/>
            <a:ext cx="2057400" cy="292196"/>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2" name="图片占位符 1">
            <a:extLst>
              <a:ext uri="{FF2B5EF4-FFF2-40B4-BE49-F238E27FC236}">
                <a16:creationId xmlns:a16="http://schemas.microsoft.com/office/drawing/2014/main" id="{7931C1FA-5FE8-40DF-AC6E-9B6B0E4CC26F}"/>
              </a:ext>
            </a:extLst>
          </p:cNvPr>
          <p:cNvSpPr>
            <a:spLocks noGrp="1"/>
          </p:cNvSpPr>
          <p:nvPr>
            <p:ph type="pic" idx="10" hasCustomPrompt="1"/>
          </p:nvPr>
        </p:nvSpPr>
        <p:spPr>
          <a:xfrm>
            <a:off x="733451" y="1396022"/>
            <a:ext cx="1470248" cy="1957820"/>
          </a:xfrm>
        </p:spPr>
        <p:txBody>
          <a:bodyPr vert="horz" lIns="91440" tIns="45720" rIns="91440" bIns="45720" rtlCol="0" anchor="ctr">
            <a:normAutofit/>
          </a:bodyPr>
          <a:lstStyle>
            <a:lvl1pPr>
              <a:defRPr lang="zh-CN" altLang="en-US" sz="1500"/>
            </a:lvl1pPr>
          </a:lstStyle>
          <a:p>
            <a:pPr lvl="0" algn="ctr"/>
            <a:r>
              <a:rPr lang="zh-CN" altLang="en-US" dirty="0"/>
              <a:t>单击修改图片</a:t>
            </a:r>
          </a:p>
        </p:txBody>
      </p:sp>
      <p:sp>
        <p:nvSpPr>
          <p:cNvPr id="3" name="图片占位符 2">
            <a:extLst>
              <a:ext uri="{FF2B5EF4-FFF2-40B4-BE49-F238E27FC236}">
                <a16:creationId xmlns:a16="http://schemas.microsoft.com/office/drawing/2014/main" id="{C7AF3ED8-1DE9-44A2-B853-FD2803EEAA0D}"/>
              </a:ext>
            </a:extLst>
          </p:cNvPr>
          <p:cNvSpPr>
            <a:spLocks noGrp="1"/>
          </p:cNvSpPr>
          <p:nvPr>
            <p:ph type="pic" sz="quarter" idx="11" hasCustomPrompt="1"/>
          </p:nvPr>
        </p:nvSpPr>
        <p:spPr>
          <a:xfrm>
            <a:off x="2805756" y="1396022"/>
            <a:ext cx="1463956" cy="1957820"/>
          </a:xfrm>
          <a:prstGeom prst="rect">
            <a:avLst/>
          </a:prstGeom>
        </p:spPr>
        <p:txBody>
          <a:bodyPr vert="horz" lIns="91440" tIns="45720" rIns="91440" bIns="45720" rtlCol="0" anchor="ctr">
            <a:normAutofit/>
          </a:bodyPr>
          <a:lstStyle>
            <a:lvl1pPr>
              <a:defRPr lang="zh-CN" altLang="en-US" sz="1500"/>
            </a:lvl1pPr>
          </a:lstStyle>
          <a:p>
            <a:pPr lvl="0" algn="ctr"/>
            <a:r>
              <a:rPr lang="zh-CN" altLang="en-US" dirty="0"/>
              <a:t>单击修改图片</a:t>
            </a:r>
          </a:p>
        </p:txBody>
      </p:sp>
      <p:sp>
        <p:nvSpPr>
          <p:cNvPr id="4" name="图片占位符 3">
            <a:extLst>
              <a:ext uri="{FF2B5EF4-FFF2-40B4-BE49-F238E27FC236}">
                <a16:creationId xmlns:a16="http://schemas.microsoft.com/office/drawing/2014/main" id="{DB0BFE19-92E2-432D-9E06-36F2A8747397}"/>
              </a:ext>
            </a:extLst>
          </p:cNvPr>
          <p:cNvSpPr>
            <a:spLocks noGrp="1"/>
          </p:cNvSpPr>
          <p:nvPr>
            <p:ph type="pic" sz="quarter" idx="12" hasCustomPrompt="1"/>
          </p:nvPr>
        </p:nvSpPr>
        <p:spPr>
          <a:xfrm>
            <a:off x="4871764" y="1396022"/>
            <a:ext cx="1468364" cy="1957818"/>
          </a:xfrm>
          <a:prstGeom prst="rect">
            <a:avLst/>
          </a:prstGeom>
        </p:spPr>
        <p:txBody>
          <a:bodyPr vert="horz" lIns="91440" tIns="45720" rIns="91440" bIns="45720" rtlCol="0" anchor="ctr">
            <a:normAutofit/>
          </a:bodyPr>
          <a:lstStyle>
            <a:lvl1pPr>
              <a:defRPr lang="zh-CN" altLang="en-US" sz="1500"/>
            </a:lvl1pPr>
          </a:lstStyle>
          <a:p>
            <a:pPr lvl="0" algn="ctr"/>
            <a:r>
              <a:rPr lang="zh-CN" altLang="en-US" dirty="0"/>
              <a:t>单击修改图片</a:t>
            </a:r>
          </a:p>
        </p:txBody>
      </p:sp>
      <p:sp>
        <p:nvSpPr>
          <p:cNvPr id="5" name="图片占位符 4">
            <a:extLst>
              <a:ext uri="{FF2B5EF4-FFF2-40B4-BE49-F238E27FC236}">
                <a16:creationId xmlns:a16="http://schemas.microsoft.com/office/drawing/2014/main" id="{F6FF85A4-C3A0-4D0C-92AF-6F4762E6DED8}"/>
              </a:ext>
            </a:extLst>
          </p:cNvPr>
          <p:cNvSpPr>
            <a:spLocks noGrp="1"/>
          </p:cNvSpPr>
          <p:nvPr>
            <p:ph type="pic" sz="quarter" idx="13" hasCustomPrompt="1"/>
          </p:nvPr>
        </p:nvSpPr>
        <p:spPr>
          <a:xfrm>
            <a:off x="6942182" y="1396022"/>
            <a:ext cx="1468365" cy="1957820"/>
          </a:xfrm>
          <a:prstGeom prst="rect">
            <a:avLst/>
          </a:prstGeom>
        </p:spPr>
        <p:txBody>
          <a:bodyPr vert="horz" lIns="91440" tIns="45720" rIns="91440" bIns="45720" rtlCol="0" anchor="ctr">
            <a:normAutofit/>
          </a:bodyPr>
          <a:lstStyle>
            <a:lvl1pPr>
              <a:defRPr lang="zh-CN" altLang="en-US" sz="1500"/>
            </a:lvl1pPr>
          </a:lstStyle>
          <a:p>
            <a:pPr lvl="0" algn="ctr"/>
            <a:r>
              <a:rPr lang="zh-CN" altLang="en-US" dirty="0"/>
              <a:t>单击修改图片</a:t>
            </a:r>
          </a:p>
        </p:txBody>
      </p:sp>
    </p:spTree>
    <p:extLst>
      <p:ext uri="{BB962C8B-B14F-4D97-AF65-F5344CB8AC3E}">
        <p14:creationId xmlns:p14="http://schemas.microsoft.com/office/powerpoint/2010/main" val="310454351"/>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图片占位6">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p:nvGrpSpPr>
        <p:grpSpPr>
          <a:xfrm>
            <a:off x="7633335" y="329882"/>
            <a:ext cx="1134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p:nvGrpSpPr>
        <p:grpSpPr>
          <a:xfrm>
            <a:off x="396531" y="867990"/>
            <a:ext cx="1824770"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6754343" y="6394353"/>
            <a:ext cx="2057400" cy="292196"/>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332185" y="243569"/>
            <a:ext cx="6792638" cy="617518"/>
          </a:xfrm>
        </p:spPr>
        <p:txBody>
          <a:bodyPr>
            <a:normAutofit/>
          </a:bodyPr>
          <a:lstStyle>
            <a:lvl1pPr algn="l" defTabSz="685783" rtl="0" eaLnBrk="1" latinLnBrk="0" hangingPunct="1">
              <a:lnSpc>
                <a:spcPct val="90000"/>
              </a:lnSpc>
              <a:spcBef>
                <a:spcPct val="0"/>
              </a:spcBef>
              <a:buNone/>
              <a:defRPr lang="zh-CN" altLang="en-US" sz="18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332188" y="944616"/>
            <a:ext cx="6792515" cy="381629"/>
          </a:xfrm>
        </p:spPr>
        <p:txBody>
          <a:bodyPr vert="horz" lIns="91440" tIns="45720" rIns="91440" bIns="45720" rtlCol="0" anchor="ctr">
            <a:normAutofit/>
          </a:bodyPr>
          <a:lstStyle>
            <a:lvl1pPr>
              <a:defRPr lang="zh-CN" altLang="en-US" sz="1500" b="1" dirty="0" smtClean="0">
                <a:solidFill>
                  <a:schemeClr val="tx1">
                    <a:lumMod val="75000"/>
                    <a:lumOff val="25000"/>
                  </a:schemeClr>
                </a:solidFill>
                <a:cs typeface="+mn-ea"/>
              </a:defRPr>
            </a:lvl1pPr>
          </a:lstStyle>
          <a:p>
            <a:pPr marL="257168" marR="0" lvl="0" indent="-257168"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2" name="图片占位符 1">
            <a:extLst>
              <a:ext uri="{FF2B5EF4-FFF2-40B4-BE49-F238E27FC236}">
                <a16:creationId xmlns:a16="http://schemas.microsoft.com/office/drawing/2014/main" id="{24439797-4BE0-4F81-A8CC-64A6D9187FF8}"/>
              </a:ext>
            </a:extLst>
          </p:cNvPr>
          <p:cNvSpPr>
            <a:spLocks noGrp="1"/>
          </p:cNvSpPr>
          <p:nvPr>
            <p:ph type="pic" sz="quarter" idx="11" hasCustomPrompt="1"/>
          </p:nvPr>
        </p:nvSpPr>
        <p:spPr>
          <a:xfrm>
            <a:off x="4718347" y="1821181"/>
            <a:ext cx="2800151"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p>
        </p:txBody>
      </p:sp>
    </p:spTree>
    <p:extLst>
      <p:ext uri="{BB962C8B-B14F-4D97-AF65-F5344CB8AC3E}">
        <p14:creationId xmlns:p14="http://schemas.microsoft.com/office/powerpoint/2010/main" val="4212954581"/>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图片占位7">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p:nvGrpSpPr>
        <p:grpSpPr>
          <a:xfrm>
            <a:off x="7633335" y="329882"/>
            <a:ext cx="1134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332185" y="243569"/>
            <a:ext cx="6792638" cy="617518"/>
          </a:xfrm>
        </p:spPr>
        <p:txBody>
          <a:bodyPr>
            <a:normAutofit/>
          </a:bodyPr>
          <a:lstStyle>
            <a:lvl1pPr algn="l" defTabSz="685783" rtl="0" eaLnBrk="1" latinLnBrk="0" hangingPunct="1">
              <a:lnSpc>
                <a:spcPct val="90000"/>
              </a:lnSpc>
              <a:spcBef>
                <a:spcPct val="0"/>
              </a:spcBef>
              <a:buNone/>
              <a:defRPr lang="zh-CN" altLang="en-US" sz="18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p:nvGrpSpPr>
        <p:grpSpPr>
          <a:xfrm>
            <a:off x="396531" y="867990"/>
            <a:ext cx="1824770"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6754343" y="6394353"/>
            <a:ext cx="2057400" cy="292196"/>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2" name="图片占位符 1">
            <a:extLst>
              <a:ext uri="{FF2B5EF4-FFF2-40B4-BE49-F238E27FC236}">
                <a16:creationId xmlns:a16="http://schemas.microsoft.com/office/drawing/2014/main" id="{E936D758-58FF-4E8C-86BD-EB1FD279A69D}"/>
              </a:ext>
            </a:extLst>
          </p:cNvPr>
          <p:cNvSpPr>
            <a:spLocks noGrp="1"/>
          </p:cNvSpPr>
          <p:nvPr>
            <p:ph type="pic" idx="10"/>
          </p:nvPr>
        </p:nvSpPr>
        <p:spPr>
          <a:xfrm>
            <a:off x="1909762" y="1186670"/>
            <a:ext cx="4628198" cy="2242330"/>
          </a:xfrm>
        </p:spPr>
        <p:txBody>
          <a:bodyPr/>
          <a:lstStyle/>
          <a:p>
            <a:endParaRPr lang="zh-CN" altLang="en-US"/>
          </a:p>
        </p:txBody>
      </p:sp>
      <p:sp>
        <p:nvSpPr>
          <p:cNvPr id="3" name="图片占位符 2">
            <a:extLst>
              <a:ext uri="{FF2B5EF4-FFF2-40B4-BE49-F238E27FC236}">
                <a16:creationId xmlns:a16="http://schemas.microsoft.com/office/drawing/2014/main" id="{E5320648-7829-4F87-AE28-FE15F9A53BCF}"/>
              </a:ext>
            </a:extLst>
          </p:cNvPr>
          <p:cNvSpPr>
            <a:spLocks noGrp="1"/>
          </p:cNvSpPr>
          <p:nvPr>
            <p:ph type="pic" sz="quarter" idx="11"/>
          </p:nvPr>
        </p:nvSpPr>
        <p:spPr>
          <a:xfrm>
            <a:off x="1909763" y="3551651"/>
            <a:ext cx="2266950" cy="2401016"/>
          </a:xfrm>
          <a:prstGeom prst="rect">
            <a:avLst/>
          </a:prstGeom>
        </p:spPr>
        <p:txBody>
          <a:bodyPr/>
          <a:lstStyle/>
          <a:p>
            <a:endParaRPr lang="zh-CN" altLang="en-US"/>
          </a:p>
        </p:txBody>
      </p:sp>
      <p:sp>
        <p:nvSpPr>
          <p:cNvPr id="4" name="图片占位符 3">
            <a:extLst>
              <a:ext uri="{FF2B5EF4-FFF2-40B4-BE49-F238E27FC236}">
                <a16:creationId xmlns:a16="http://schemas.microsoft.com/office/drawing/2014/main" id="{A979AC8D-DFBA-44CD-BCB5-C9CCA905B1FD}"/>
              </a:ext>
            </a:extLst>
          </p:cNvPr>
          <p:cNvSpPr>
            <a:spLocks noGrp="1"/>
          </p:cNvSpPr>
          <p:nvPr>
            <p:ph type="pic" sz="quarter" idx="12"/>
          </p:nvPr>
        </p:nvSpPr>
        <p:spPr>
          <a:xfrm>
            <a:off x="4270059" y="3550567"/>
            <a:ext cx="2267902" cy="2403201"/>
          </a:xfrm>
          <a:prstGeom prst="rect">
            <a:avLst/>
          </a:prstGeom>
        </p:spPr>
        <p:txBody>
          <a:bodyPr/>
          <a:lstStyle/>
          <a:p>
            <a:endParaRPr lang="zh-CN" altLang="en-US"/>
          </a:p>
        </p:txBody>
      </p:sp>
      <p:sp>
        <p:nvSpPr>
          <p:cNvPr id="5" name="图片占位符 4">
            <a:extLst>
              <a:ext uri="{FF2B5EF4-FFF2-40B4-BE49-F238E27FC236}">
                <a16:creationId xmlns:a16="http://schemas.microsoft.com/office/drawing/2014/main" id="{B9DFBE81-F4AD-4D53-B8CE-49E335DF6821}"/>
              </a:ext>
            </a:extLst>
          </p:cNvPr>
          <p:cNvSpPr>
            <a:spLocks noGrp="1"/>
          </p:cNvSpPr>
          <p:nvPr>
            <p:ph type="pic" sz="quarter" idx="13"/>
          </p:nvPr>
        </p:nvSpPr>
        <p:spPr>
          <a:xfrm>
            <a:off x="6629400" y="1186670"/>
            <a:ext cx="1874520" cy="4767090"/>
          </a:xfrm>
          <a:prstGeom prst="rect">
            <a:avLst/>
          </a:prstGeom>
        </p:spPr>
        <p:txBody>
          <a:bodyPr/>
          <a:lstStyle/>
          <a:p>
            <a:endParaRPr lang="zh-CN" altLang="en-US"/>
          </a:p>
        </p:txBody>
      </p:sp>
    </p:spTree>
    <p:extLst>
      <p:ext uri="{BB962C8B-B14F-4D97-AF65-F5344CB8AC3E}">
        <p14:creationId xmlns:p14="http://schemas.microsoft.com/office/powerpoint/2010/main" val="3757660173"/>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图片占位8">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p:nvGrpSpPr>
        <p:grpSpPr>
          <a:xfrm>
            <a:off x="7633335" y="329882"/>
            <a:ext cx="1134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332185" y="243569"/>
            <a:ext cx="6792638" cy="617518"/>
          </a:xfrm>
        </p:spPr>
        <p:txBody>
          <a:bodyPr>
            <a:normAutofit/>
          </a:bodyPr>
          <a:lstStyle>
            <a:lvl1pPr algn="l" defTabSz="685783" rtl="0" eaLnBrk="1" latinLnBrk="0" hangingPunct="1">
              <a:lnSpc>
                <a:spcPct val="90000"/>
              </a:lnSpc>
              <a:spcBef>
                <a:spcPct val="0"/>
              </a:spcBef>
              <a:buNone/>
              <a:defRPr lang="zh-CN" altLang="en-US" sz="18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p:nvGrpSpPr>
        <p:grpSpPr>
          <a:xfrm>
            <a:off x="396531" y="867990"/>
            <a:ext cx="1824770"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6754343" y="6394353"/>
            <a:ext cx="2057400" cy="292196"/>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2" name="图片占位符 1">
            <a:extLst>
              <a:ext uri="{FF2B5EF4-FFF2-40B4-BE49-F238E27FC236}">
                <a16:creationId xmlns:a16="http://schemas.microsoft.com/office/drawing/2014/main" id="{D35FCF2F-C01A-4F00-99E1-57D953605B1F}"/>
              </a:ext>
            </a:extLst>
          </p:cNvPr>
          <p:cNvSpPr>
            <a:spLocks noGrp="1"/>
          </p:cNvSpPr>
          <p:nvPr>
            <p:ph type="pic" idx="10"/>
          </p:nvPr>
        </p:nvSpPr>
        <p:spPr>
          <a:xfrm>
            <a:off x="4220741" y="1131849"/>
            <a:ext cx="1789771" cy="5157440"/>
          </a:xfrm>
          <a:prstGeom prst="roundRect">
            <a:avLst>
              <a:gd name="adj" fmla="val 10149"/>
            </a:avLst>
          </a:prstGeom>
        </p:spPr>
        <p:txBody>
          <a:bodyPr anchor="ctr"/>
          <a:lstStyle/>
          <a:p>
            <a:endParaRPr lang="zh-CN" altLang="en-US"/>
          </a:p>
        </p:txBody>
      </p:sp>
    </p:spTree>
    <p:extLst>
      <p:ext uri="{BB962C8B-B14F-4D97-AF65-F5344CB8AC3E}">
        <p14:creationId xmlns:p14="http://schemas.microsoft.com/office/powerpoint/2010/main" val="214475092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章节页">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9782960B-0298-40C0-9193-B28F17C2A53C}"/>
              </a:ext>
            </a:extLst>
          </p:cNvPr>
          <p:cNvSpPr/>
          <p:nvPr/>
        </p:nvSpPr>
        <p:spPr>
          <a:xfrm>
            <a:off x="0" y="1764874"/>
            <a:ext cx="9144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cxnSp>
        <p:nvCxnSpPr>
          <p:cNvPr id="70" name="直接连接符 69">
            <a:extLst>
              <a:ext uri="{FF2B5EF4-FFF2-40B4-BE49-F238E27FC236}">
                <a16:creationId xmlns:a16="http://schemas.microsoft.com/office/drawing/2014/main" id="{52622493-1C1B-4EB2-862A-4E4822408AA0}"/>
              </a:ext>
            </a:extLst>
          </p:cNvPr>
          <p:cNvCxnSpPr/>
          <p:nvPr/>
        </p:nvCxnSpPr>
        <p:spPr>
          <a:xfrm>
            <a:off x="747305" y="3428999"/>
            <a:ext cx="2830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a:extLst>
              <a:ext uri="{FF2B5EF4-FFF2-40B4-BE49-F238E27FC236}">
                <a16:creationId xmlns:a16="http://schemas.microsoft.com/office/drawing/2014/main" id="{8AA9FB39-26D8-421B-89F7-86CD2AE08CD8}"/>
              </a:ext>
            </a:extLst>
          </p:cNvPr>
          <p:cNvSpPr>
            <a:spLocks noGrp="1"/>
          </p:cNvSpPr>
          <p:nvPr>
            <p:ph type="body" sz="quarter" idx="10" hasCustomPrompt="1"/>
          </p:nvPr>
        </p:nvSpPr>
        <p:spPr>
          <a:xfrm>
            <a:off x="1849129" y="2552244"/>
            <a:ext cx="4287515" cy="707886"/>
          </a:xfrm>
        </p:spPr>
        <p:txBody>
          <a:bodyPr anchor="ctr" anchorCtr="0">
            <a:normAutofit/>
          </a:bodyPr>
          <a:lstStyle>
            <a:lvl1pPr marL="0" indent="0">
              <a:buFontTx/>
              <a:buNone/>
              <a:defRPr kumimoji="0" lang="zh-CN" altLang="en-US" sz="3000" b="1" i="0" u="none" strike="noStrike" kern="1200" cap="none" spc="0" normalizeH="0" baseline="0" dirty="0" smtClean="0">
                <a:ln>
                  <a:noFill/>
                </a:ln>
                <a:solidFill>
                  <a:prstClr val="white"/>
                </a:solidFill>
                <a:effectLst/>
                <a:uLnTx/>
                <a:uFillTx/>
                <a:latin typeface="Arial" panose="020F0502020204030204"/>
                <a:ea typeface="Microsoft YaHei"/>
                <a:cs typeface="+mn-ea"/>
              </a:defRPr>
            </a:lvl1p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altLang="zh-CN" dirty="0"/>
              <a:t>XX</a:t>
            </a:r>
            <a:endParaRPr lang="zh-CN" altLang="en-US" dirty="0"/>
          </a:p>
        </p:txBody>
      </p:sp>
      <p:sp>
        <p:nvSpPr>
          <p:cNvPr id="127" name="文本占位符 3">
            <a:extLst>
              <a:ext uri="{FF2B5EF4-FFF2-40B4-BE49-F238E27FC236}">
                <a16:creationId xmlns:a16="http://schemas.microsoft.com/office/drawing/2014/main" id="{2233AA7D-0112-4B75-9284-9FC6FC0D1D63}"/>
              </a:ext>
            </a:extLst>
          </p:cNvPr>
          <p:cNvSpPr>
            <a:spLocks noGrp="1"/>
          </p:cNvSpPr>
          <p:nvPr>
            <p:ph type="body" sz="quarter" idx="11" hasCustomPrompt="1"/>
          </p:nvPr>
        </p:nvSpPr>
        <p:spPr>
          <a:xfrm>
            <a:off x="661645" y="3684329"/>
            <a:ext cx="5474999" cy="887667"/>
          </a:xfrm>
        </p:spPr>
        <p:txBody>
          <a:bodyPr>
            <a:noAutofit/>
          </a:bodyPr>
          <a:lstStyle>
            <a:lvl1pPr marL="0" indent="0">
              <a:buFontTx/>
              <a:buNone/>
              <a:defRPr lang="zh-CN" altLang="en-US" sz="3600" b="1" kern="1200" spc="300" dirty="0" smtClean="0">
                <a:solidFill>
                  <a:prstClr val="white"/>
                </a:solidFill>
                <a:latin typeface="Arial" panose="020F0502020204030204"/>
                <a:ea typeface="Microsoft YaHei"/>
                <a:cs typeface="+mn-ea"/>
              </a:defRPr>
            </a:lvl1pPr>
          </a:lstStyle>
          <a:p>
            <a:pPr marL="0" marR="0" lvl="0" indent="0" algn="l" defTabSz="685783" rtl="0" eaLnBrk="1" fontAlgn="auto" latinLnBrk="0" hangingPunct="1">
              <a:lnSpc>
                <a:spcPct val="100000"/>
              </a:lnSpc>
              <a:spcBef>
                <a:spcPts val="0"/>
              </a:spcBef>
              <a:spcAft>
                <a:spcPts val="0"/>
              </a:spcAft>
              <a:buClrTx/>
              <a:buSzTx/>
              <a:buFontTx/>
              <a:buNone/>
              <a:tabLst/>
              <a:defRPr/>
            </a:pPr>
            <a:r>
              <a:rPr lang="zh-CN" altLang="en-US" dirty="0"/>
              <a:t>输入标题文本</a:t>
            </a:r>
          </a:p>
        </p:txBody>
      </p:sp>
      <p:pic>
        <p:nvPicPr>
          <p:cNvPr id="128" name="图形 127">
            <a:extLst>
              <a:ext uri="{FF2B5EF4-FFF2-40B4-BE49-F238E27FC236}">
                <a16:creationId xmlns:a16="http://schemas.microsoft.com/office/drawing/2014/main" id="{B6E5D4A0-9D5F-45D9-899A-F03F9DFF71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47765" y="1559488"/>
            <a:ext cx="3879237" cy="3739027"/>
          </a:xfrm>
          <a:prstGeom prst="rect">
            <a:avLst/>
          </a:prstGeom>
        </p:spPr>
      </p:pic>
      <p:grpSp>
        <p:nvGrpSpPr>
          <p:cNvPr id="62" name="组合 61">
            <a:extLst>
              <a:ext uri="{FF2B5EF4-FFF2-40B4-BE49-F238E27FC236}">
                <a16:creationId xmlns:a16="http://schemas.microsoft.com/office/drawing/2014/main" id="{2AC37DB6-BAC9-459C-B3EE-FDA00215A951}"/>
              </a:ext>
            </a:extLst>
          </p:cNvPr>
          <p:cNvGrpSpPr/>
          <p:nvPr/>
        </p:nvGrpSpPr>
        <p:grpSpPr>
          <a:xfrm>
            <a:off x="1232205" y="1024645"/>
            <a:ext cx="1108150" cy="72000"/>
            <a:chOff x="4616246" y="3878362"/>
            <a:chExt cx="5571416" cy="410087"/>
          </a:xfrm>
          <a:solidFill>
            <a:schemeClr val="tx1">
              <a:alpha val="80000"/>
            </a:schemeClr>
          </a:solidFill>
        </p:grpSpPr>
        <p:sp>
          <p:nvSpPr>
            <p:cNvPr id="63" name="Freeform 17">
              <a:extLst>
                <a:ext uri="{FF2B5EF4-FFF2-40B4-BE49-F238E27FC236}">
                  <a16:creationId xmlns:a16="http://schemas.microsoft.com/office/drawing/2014/main" id="{504FCFA3-39FB-4B2B-9BFB-25978CCCA565}"/>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4" name="Freeform 18">
              <a:extLst>
                <a:ext uri="{FF2B5EF4-FFF2-40B4-BE49-F238E27FC236}">
                  <a16:creationId xmlns:a16="http://schemas.microsoft.com/office/drawing/2014/main" id="{A3FBFB70-9C9F-4DFE-BA7E-B2EF8E855B3E}"/>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5" name="Freeform 19">
              <a:extLst>
                <a:ext uri="{FF2B5EF4-FFF2-40B4-BE49-F238E27FC236}">
                  <a16:creationId xmlns:a16="http://schemas.microsoft.com/office/drawing/2014/main" id="{598D91F9-4849-4702-91A4-5EC21EE1F3E2}"/>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7" name="Freeform 20">
              <a:extLst>
                <a:ext uri="{FF2B5EF4-FFF2-40B4-BE49-F238E27FC236}">
                  <a16:creationId xmlns:a16="http://schemas.microsoft.com/office/drawing/2014/main" id="{A3DEDF37-FABD-4768-B994-5CFB44ACF183}"/>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8" name="Freeform 21">
              <a:extLst>
                <a:ext uri="{FF2B5EF4-FFF2-40B4-BE49-F238E27FC236}">
                  <a16:creationId xmlns:a16="http://schemas.microsoft.com/office/drawing/2014/main" id="{9366BE37-2A45-4B1D-BCB3-68A2BC16F427}"/>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9" name="Freeform 22">
              <a:extLst>
                <a:ext uri="{FF2B5EF4-FFF2-40B4-BE49-F238E27FC236}">
                  <a16:creationId xmlns:a16="http://schemas.microsoft.com/office/drawing/2014/main" id="{336BE8A3-3CE2-4FF2-84AE-C2A47F66283F}"/>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1" name="Freeform 23">
              <a:extLst>
                <a:ext uri="{FF2B5EF4-FFF2-40B4-BE49-F238E27FC236}">
                  <a16:creationId xmlns:a16="http://schemas.microsoft.com/office/drawing/2014/main" id="{88041DDA-AE33-4EF1-842D-F936013FB61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29" name="Freeform 25">
              <a:extLst>
                <a:ext uri="{FF2B5EF4-FFF2-40B4-BE49-F238E27FC236}">
                  <a16:creationId xmlns:a16="http://schemas.microsoft.com/office/drawing/2014/main" id="{706182FD-3EAA-45B9-93DD-BCE1670E07FA}"/>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0" name="Freeform 27">
              <a:extLst>
                <a:ext uri="{FF2B5EF4-FFF2-40B4-BE49-F238E27FC236}">
                  <a16:creationId xmlns:a16="http://schemas.microsoft.com/office/drawing/2014/main" id="{E83B3483-EA8E-4C84-9BD1-4E5F98AA9387}"/>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1" name="Freeform 29">
              <a:extLst>
                <a:ext uri="{FF2B5EF4-FFF2-40B4-BE49-F238E27FC236}">
                  <a16:creationId xmlns:a16="http://schemas.microsoft.com/office/drawing/2014/main" id="{ABD5AC87-B621-4108-92CB-D265896F5894}"/>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2" name="Freeform 30">
              <a:extLst>
                <a:ext uri="{FF2B5EF4-FFF2-40B4-BE49-F238E27FC236}">
                  <a16:creationId xmlns:a16="http://schemas.microsoft.com/office/drawing/2014/main" id="{0BB2B514-BAFC-4B2E-9426-ACF7AAF083D8}"/>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3" name="Freeform 31">
              <a:extLst>
                <a:ext uri="{FF2B5EF4-FFF2-40B4-BE49-F238E27FC236}">
                  <a16:creationId xmlns:a16="http://schemas.microsoft.com/office/drawing/2014/main" id="{95F1D8E8-509F-457F-A39C-06F7223B846F}"/>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4" name="Freeform 32">
              <a:extLst>
                <a:ext uri="{FF2B5EF4-FFF2-40B4-BE49-F238E27FC236}">
                  <a16:creationId xmlns:a16="http://schemas.microsoft.com/office/drawing/2014/main" id="{2BDC60B4-2A03-4259-99D7-D6952CF7DC70}"/>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5" name="Freeform 33">
              <a:extLst>
                <a:ext uri="{FF2B5EF4-FFF2-40B4-BE49-F238E27FC236}">
                  <a16:creationId xmlns:a16="http://schemas.microsoft.com/office/drawing/2014/main" id="{D04146B2-3540-4B26-86A2-964C8A3808E0}"/>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6" name="Freeform 34">
              <a:extLst>
                <a:ext uri="{FF2B5EF4-FFF2-40B4-BE49-F238E27FC236}">
                  <a16:creationId xmlns:a16="http://schemas.microsoft.com/office/drawing/2014/main" id="{941B3BC6-A11E-4E3B-B07D-B7635E70A572}"/>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7" name="Freeform 35">
              <a:extLst>
                <a:ext uri="{FF2B5EF4-FFF2-40B4-BE49-F238E27FC236}">
                  <a16:creationId xmlns:a16="http://schemas.microsoft.com/office/drawing/2014/main" id="{BD558C4E-8B51-4077-9535-D4EA2266CCB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38" name="组合 137">
            <a:extLst>
              <a:ext uri="{FF2B5EF4-FFF2-40B4-BE49-F238E27FC236}">
                <a16:creationId xmlns:a16="http://schemas.microsoft.com/office/drawing/2014/main" id="{38946306-BB01-47D1-85B2-D73ED91B5724}"/>
              </a:ext>
            </a:extLst>
          </p:cNvPr>
          <p:cNvGrpSpPr/>
          <p:nvPr/>
        </p:nvGrpSpPr>
        <p:grpSpPr>
          <a:xfrm>
            <a:off x="1227744" y="593657"/>
            <a:ext cx="1112611" cy="360000"/>
            <a:chOff x="4606634" y="2048989"/>
            <a:chExt cx="5593843" cy="1598699"/>
          </a:xfrm>
          <a:solidFill>
            <a:schemeClr val="accent1">
              <a:alpha val="80000"/>
            </a:schemeClr>
          </a:solidFill>
        </p:grpSpPr>
        <p:sp>
          <p:nvSpPr>
            <p:cNvPr id="139" name="Freeform 9">
              <a:extLst>
                <a:ext uri="{FF2B5EF4-FFF2-40B4-BE49-F238E27FC236}">
                  <a16:creationId xmlns:a16="http://schemas.microsoft.com/office/drawing/2014/main" id="{E18931A2-267C-4A71-BE71-C188DA79BE3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0" name="Freeform 10">
              <a:extLst>
                <a:ext uri="{FF2B5EF4-FFF2-40B4-BE49-F238E27FC236}">
                  <a16:creationId xmlns:a16="http://schemas.microsoft.com/office/drawing/2014/main" id="{703B4DA1-DADE-4E2C-A526-6A13B8A77CE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1" name="Freeform 11">
              <a:extLst>
                <a:ext uri="{FF2B5EF4-FFF2-40B4-BE49-F238E27FC236}">
                  <a16:creationId xmlns:a16="http://schemas.microsoft.com/office/drawing/2014/main" id="{1B331AD2-6B35-4E0A-A20B-4A72FE3A5968}"/>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2" name="Freeform 12">
              <a:extLst>
                <a:ext uri="{FF2B5EF4-FFF2-40B4-BE49-F238E27FC236}">
                  <a16:creationId xmlns:a16="http://schemas.microsoft.com/office/drawing/2014/main" id="{FD62C409-3631-46E2-9587-CB2E648032C0}"/>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3" name="Freeform 13">
              <a:extLst>
                <a:ext uri="{FF2B5EF4-FFF2-40B4-BE49-F238E27FC236}">
                  <a16:creationId xmlns:a16="http://schemas.microsoft.com/office/drawing/2014/main" id="{55833334-4E68-4E9E-BB6D-2E9AF330F93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4" name="Freeform 14">
              <a:extLst>
                <a:ext uri="{FF2B5EF4-FFF2-40B4-BE49-F238E27FC236}">
                  <a16:creationId xmlns:a16="http://schemas.microsoft.com/office/drawing/2014/main" id="{0541028C-AF39-4761-8CCB-ED2A4989788C}"/>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5" name="Freeform 15">
              <a:extLst>
                <a:ext uri="{FF2B5EF4-FFF2-40B4-BE49-F238E27FC236}">
                  <a16:creationId xmlns:a16="http://schemas.microsoft.com/office/drawing/2014/main" id="{029E28D3-B454-45B2-9289-2968F3EBFEE6}"/>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6" name="Freeform 16">
              <a:extLst>
                <a:ext uri="{FF2B5EF4-FFF2-40B4-BE49-F238E27FC236}">
                  <a16:creationId xmlns:a16="http://schemas.microsoft.com/office/drawing/2014/main" id="{D0BB8E3B-59F6-4A01-960E-0F7B97844633}"/>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7" name="Freeform 24">
              <a:extLst>
                <a:ext uri="{FF2B5EF4-FFF2-40B4-BE49-F238E27FC236}">
                  <a16:creationId xmlns:a16="http://schemas.microsoft.com/office/drawing/2014/main" id="{05627743-9A54-4094-B73D-287771342A31}"/>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8" name="Freeform 26">
              <a:extLst>
                <a:ext uri="{FF2B5EF4-FFF2-40B4-BE49-F238E27FC236}">
                  <a16:creationId xmlns:a16="http://schemas.microsoft.com/office/drawing/2014/main" id="{699C7083-01DE-4A4B-84DD-E90155913A2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28">
              <a:extLst>
                <a:ext uri="{FF2B5EF4-FFF2-40B4-BE49-F238E27FC236}">
                  <a16:creationId xmlns:a16="http://schemas.microsoft.com/office/drawing/2014/main" id="{8B40CCE1-C62C-4D51-9D8F-C4639686629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36">
              <a:extLst>
                <a:ext uri="{FF2B5EF4-FFF2-40B4-BE49-F238E27FC236}">
                  <a16:creationId xmlns:a16="http://schemas.microsoft.com/office/drawing/2014/main" id="{61179EB0-0CBF-4D6F-AAA1-7720EA90C8E5}"/>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51" name="组合 150">
            <a:extLst>
              <a:ext uri="{FF2B5EF4-FFF2-40B4-BE49-F238E27FC236}">
                <a16:creationId xmlns:a16="http://schemas.microsoft.com/office/drawing/2014/main" id="{6B04C171-0905-4BEB-B13A-7AFFEA8524C5}"/>
              </a:ext>
            </a:extLst>
          </p:cNvPr>
          <p:cNvGrpSpPr/>
          <p:nvPr/>
        </p:nvGrpSpPr>
        <p:grpSpPr>
          <a:xfrm>
            <a:off x="661644" y="613507"/>
            <a:ext cx="498317" cy="504000"/>
            <a:chOff x="2105799" y="20055838"/>
            <a:chExt cx="6748090" cy="6732363"/>
          </a:xfrm>
          <a:solidFill>
            <a:schemeClr val="accent1">
              <a:alpha val="80000"/>
            </a:schemeClr>
          </a:solidFill>
        </p:grpSpPr>
        <p:sp>
          <p:nvSpPr>
            <p:cNvPr id="152" name="Freeform 8">
              <a:extLst>
                <a:ext uri="{FF2B5EF4-FFF2-40B4-BE49-F238E27FC236}">
                  <a16:creationId xmlns:a16="http://schemas.microsoft.com/office/drawing/2014/main" id="{CE509FB2-EF54-4D15-964E-BAE3FD9A6BFA}"/>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3" name="Freeform 42">
              <a:extLst>
                <a:ext uri="{FF2B5EF4-FFF2-40B4-BE49-F238E27FC236}">
                  <a16:creationId xmlns:a16="http://schemas.microsoft.com/office/drawing/2014/main" id="{B6C8DC3B-EE8C-45F4-A99E-60D92CFF9B3C}"/>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4" name="Freeform 43">
              <a:extLst>
                <a:ext uri="{FF2B5EF4-FFF2-40B4-BE49-F238E27FC236}">
                  <a16:creationId xmlns:a16="http://schemas.microsoft.com/office/drawing/2014/main" id="{650C3229-0411-4A34-96B6-2C91F8F76571}"/>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5" name="Freeform 44">
              <a:extLst>
                <a:ext uri="{FF2B5EF4-FFF2-40B4-BE49-F238E27FC236}">
                  <a16:creationId xmlns:a16="http://schemas.microsoft.com/office/drawing/2014/main" id="{223A77F5-8164-45E2-A8A5-337C1C7D6D45}"/>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6" name="Freeform 45">
              <a:extLst>
                <a:ext uri="{FF2B5EF4-FFF2-40B4-BE49-F238E27FC236}">
                  <a16:creationId xmlns:a16="http://schemas.microsoft.com/office/drawing/2014/main" id="{60FC465B-2605-409D-B52E-3D0CB8A1D6F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7" name="Freeform 46">
              <a:extLst>
                <a:ext uri="{FF2B5EF4-FFF2-40B4-BE49-F238E27FC236}">
                  <a16:creationId xmlns:a16="http://schemas.microsoft.com/office/drawing/2014/main" id="{70666028-30B0-4A46-86FB-A42432CCF205}"/>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8" name="Freeform 47">
              <a:extLst>
                <a:ext uri="{FF2B5EF4-FFF2-40B4-BE49-F238E27FC236}">
                  <a16:creationId xmlns:a16="http://schemas.microsoft.com/office/drawing/2014/main" id="{66285623-1ECC-4019-998B-0FFEC53E1FEB}"/>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9" name="Freeform 48">
              <a:extLst>
                <a:ext uri="{FF2B5EF4-FFF2-40B4-BE49-F238E27FC236}">
                  <a16:creationId xmlns:a16="http://schemas.microsoft.com/office/drawing/2014/main" id="{DE28096A-EBC6-48DC-B28E-FDF15022B522}"/>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0" name="Freeform 49">
              <a:extLst>
                <a:ext uri="{FF2B5EF4-FFF2-40B4-BE49-F238E27FC236}">
                  <a16:creationId xmlns:a16="http://schemas.microsoft.com/office/drawing/2014/main" id="{C82365C2-71DD-4925-A67B-CAA854D300EE}"/>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1" name="Freeform 50">
              <a:extLst>
                <a:ext uri="{FF2B5EF4-FFF2-40B4-BE49-F238E27FC236}">
                  <a16:creationId xmlns:a16="http://schemas.microsoft.com/office/drawing/2014/main" id="{F69923CB-AB0E-4DAA-8CB4-05A540FC571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2" name="Freeform 51">
              <a:extLst>
                <a:ext uri="{FF2B5EF4-FFF2-40B4-BE49-F238E27FC236}">
                  <a16:creationId xmlns:a16="http://schemas.microsoft.com/office/drawing/2014/main" id="{0C9872BA-3C4D-4098-8153-AF0C234620B5}"/>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3" name="Freeform 52">
              <a:extLst>
                <a:ext uri="{FF2B5EF4-FFF2-40B4-BE49-F238E27FC236}">
                  <a16:creationId xmlns:a16="http://schemas.microsoft.com/office/drawing/2014/main" id="{4137D422-E6EB-490E-9416-24F82972F9B0}"/>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4" name="Freeform 53">
              <a:extLst>
                <a:ext uri="{FF2B5EF4-FFF2-40B4-BE49-F238E27FC236}">
                  <a16:creationId xmlns:a16="http://schemas.microsoft.com/office/drawing/2014/main" id="{BB0D0761-D478-4C17-815A-0A6AD74194EA}"/>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5" name="Freeform 54">
              <a:extLst>
                <a:ext uri="{FF2B5EF4-FFF2-40B4-BE49-F238E27FC236}">
                  <a16:creationId xmlns:a16="http://schemas.microsoft.com/office/drawing/2014/main" id="{4E5F6A7C-2998-4CCF-BF1E-D9077A867373}"/>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6" name="Freeform 55">
              <a:extLst>
                <a:ext uri="{FF2B5EF4-FFF2-40B4-BE49-F238E27FC236}">
                  <a16:creationId xmlns:a16="http://schemas.microsoft.com/office/drawing/2014/main" id="{B8C17893-2B8C-4402-9B0A-CFAC1EEC5BFE}"/>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7" name="Freeform 56">
              <a:extLst>
                <a:ext uri="{FF2B5EF4-FFF2-40B4-BE49-F238E27FC236}">
                  <a16:creationId xmlns:a16="http://schemas.microsoft.com/office/drawing/2014/main" id="{80A4A95E-1D12-4BFB-84A3-6E69192B6F66}"/>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8" name="Freeform 57">
              <a:extLst>
                <a:ext uri="{FF2B5EF4-FFF2-40B4-BE49-F238E27FC236}">
                  <a16:creationId xmlns:a16="http://schemas.microsoft.com/office/drawing/2014/main" id="{DE09AAE9-B869-4D14-9A6E-6B1E8F9D918C}"/>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9" name="Freeform 58">
              <a:extLst>
                <a:ext uri="{FF2B5EF4-FFF2-40B4-BE49-F238E27FC236}">
                  <a16:creationId xmlns:a16="http://schemas.microsoft.com/office/drawing/2014/main" id="{DACFD2A8-35E2-4D17-A432-C4445B1DE430}"/>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0" name="Freeform 59">
              <a:extLst>
                <a:ext uri="{FF2B5EF4-FFF2-40B4-BE49-F238E27FC236}">
                  <a16:creationId xmlns:a16="http://schemas.microsoft.com/office/drawing/2014/main" id="{20394763-C255-444B-940F-5BE2CAE09593}"/>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1" name="Freeform 60">
              <a:extLst>
                <a:ext uri="{FF2B5EF4-FFF2-40B4-BE49-F238E27FC236}">
                  <a16:creationId xmlns:a16="http://schemas.microsoft.com/office/drawing/2014/main" id="{D5DB92F4-CCF4-48BD-8A77-44191933714C}"/>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2" name="Freeform 61">
              <a:extLst>
                <a:ext uri="{FF2B5EF4-FFF2-40B4-BE49-F238E27FC236}">
                  <a16:creationId xmlns:a16="http://schemas.microsoft.com/office/drawing/2014/main" id="{39B52CE4-6F33-4717-912A-6C0F2BA5318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3" name="Freeform 62">
              <a:extLst>
                <a:ext uri="{FF2B5EF4-FFF2-40B4-BE49-F238E27FC236}">
                  <a16:creationId xmlns:a16="http://schemas.microsoft.com/office/drawing/2014/main" id="{25F6B581-6C3D-4732-943C-D740A1C3671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4" name="Freeform 71">
              <a:extLst>
                <a:ext uri="{FF2B5EF4-FFF2-40B4-BE49-F238E27FC236}">
                  <a16:creationId xmlns:a16="http://schemas.microsoft.com/office/drawing/2014/main" id="{043007A9-32DC-46FF-96D2-A7D27193ED5E}"/>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sp>
        <p:nvSpPr>
          <p:cNvPr id="5" name="矩形 4">
            <a:extLst>
              <a:ext uri="{FF2B5EF4-FFF2-40B4-BE49-F238E27FC236}">
                <a16:creationId xmlns:a16="http://schemas.microsoft.com/office/drawing/2014/main" id="{3701D6A2-E0B4-4D59-BD49-A67266448E1E}"/>
              </a:ext>
            </a:extLst>
          </p:cNvPr>
          <p:cNvSpPr/>
          <p:nvPr/>
        </p:nvSpPr>
        <p:spPr>
          <a:xfrm>
            <a:off x="656481" y="2536911"/>
            <a:ext cx="1175130" cy="553998"/>
          </a:xfrm>
          <a:prstGeom prst="rect">
            <a:avLst/>
          </a:prstGeom>
        </p:spPr>
        <p:txBody>
          <a:bodyPr wrap="none">
            <a:spAutoFit/>
          </a:bodyPr>
          <a:lstStyle/>
          <a:p>
            <a:r>
              <a:rPr kumimoji="0" lang="en-US" altLang="zh-CN" sz="3000" b="0" i="0" u="none" strike="noStrike" kern="1200" cap="none" spc="0" normalizeH="0" baseline="0" dirty="0">
                <a:ln>
                  <a:noFill/>
                </a:ln>
                <a:solidFill>
                  <a:prstClr val="white"/>
                </a:solidFill>
                <a:effectLst/>
                <a:uLnTx/>
                <a:uFillTx/>
                <a:latin typeface="Arial" panose="020F0502020204030204"/>
                <a:ea typeface="Microsoft YaHei"/>
                <a:cs typeface="+mn-ea"/>
              </a:rPr>
              <a:t>PART</a:t>
            </a:r>
            <a:endParaRPr kumimoji="0" lang="zh-CN" altLang="en-US" sz="3000" b="0" i="0" u="none" strike="noStrike" kern="1200" cap="none" spc="0" normalizeH="0" baseline="0" dirty="0">
              <a:ln>
                <a:noFill/>
              </a:ln>
              <a:solidFill>
                <a:prstClr val="white"/>
              </a:solidFill>
              <a:effectLst/>
              <a:uLnTx/>
              <a:uFillTx/>
              <a:latin typeface="Arial" panose="020F0502020204030204"/>
              <a:ea typeface="Microsoft YaHei"/>
              <a:cs typeface="+mn-ea"/>
            </a:endParaRPr>
          </a:p>
        </p:txBody>
      </p:sp>
    </p:spTree>
    <p:extLst>
      <p:ext uri="{BB962C8B-B14F-4D97-AF65-F5344CB8AC3E}">
        <p14:creationId xmlns:p14="http://schemas.microsoft.com/office/powerpoint/2010/main" val="1490678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结尾">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9782960B-0298-40C0-9193-B28F17C2A53C}"/>
              </a:ext>
            </a:extLst>
          </p:cNvPr>
          <p:cNvSpPr/>
          <p:nvPr/>
        </p:nvSpPr>
        <p:spPr>
          <a:xfrm>
            <a:off x="0" y="1764874"/>
            <a:ext cx="9144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63" name="椭圆 62">
            <a:extLst>
              <a:ext uri="{FF2B5EF4-FFF2-40B4-BE49-F238E27FC236}">
                <a16:creationId xmlns:a16="http://schemas.microsoft.com/office/drawing/2014/main" id="{F26480F6-566C-42F1-91D5-B755F6AB5120}"/>
              </a:ext>
            </a:extLst>
          </p:cNvPr>
          <p:cNvSpPr/>
          <p:nvPr/>
        </p:nvSpPr>
        <p:spPr>
          <a:xfrm>
            <a:off x="3897843" y="1032443"/>
            <a:ext cx="1370087" cy="1371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64" name="组合 63">
            <a:extLst>
              <a:ext uri="{FF2B5EF4-FFF2-40B4-BE49-F238E27FC236}">
                <a16:creationId xmlns:a16="http://schemas.microsoft.com/office/drawing/2014/main" id="{17D64BBA-58A8-428F-887C-708E5659D46B}"/>
              </a:ext>
            </a:extLst>
          </p:cNvPr>
          <p:cNvGrpSpPr/>
          <p:nvPr/>
        </p:nvGrpSpPr>
        <p:grpSpPr>
          <a:xfrm>
            <a:off x="3988361" y="1116149"/>
            <a:ext cx="1210824" cy="1206000"/>
            <a:chOff x="2105799" y="20055838"/>
            <a:chExt cx="6748090" cy="6732363"/>
          </a:xfrm>
          <a:solidFill>
            <a:schemeClr val="accent1"/>
          </a:solidFill>
        </p:grpSpPr>
        <p:sp>
          <p:nvSpPr>
            <p:cNvPr id="65" name="Freeform 8">
              <a:extLst>
                <a:ext uri="{FF2B5EF4-FFF2-40B4-BE49-F238E27FC236}">
                  <a16:creationId xmlns:a16="http://schemas.microsoft.com/office/drawing/2014/main" id="{BDD6A6EB-5C5E-45A6-BF3E-295FF9FE1D01}"/>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42">
              <a:extLst>
                <a:ext uri="{FF2B5EF4-FFF2-40B4-BE49-F238E27FC236}">
                  <a16:creationId xmlns:a16="http://schemas.microsoft.com/office/drawing/2014/main" id="{00087E73-C04B-4FF7-88CC-39D146CEE80C}"/>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43">
              <a:extLst>
                <a:ext uri="{FF2B5EF4-FFF2-40B4-BE49-F238E27FC236}">
                  <a16:creationId xmlns:a16="http://schemas.microsoft.com/office/drawing/2014/main" id="{F6684CF1-760F-4F38-9B51-B2BE6F7F0E65}"/>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44">
              <a:extLst>
                <a:ext uri="{FF2B5EF4-FFF2-40B4-BE49-F238E27FC236}">
                  <a16:creationId xmlns:a16="http://schemas.microsoft.com/office/drawing/2014/main" id="{6C357B19-2185-4923-86AB-573939DB1CCB}"/>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1" name="Freeform 45">
              <a:extLst>
                <a:ext uri="{FF2B5EF4-FFF2-40B4-BE49-F238E27FC236}">
                  <a16:creationId xmlns:a16="http://schemas.microsoft.com/office/drawing/2014/main" id="{745C8593-CAD2-4EAD-B82D-AA253F717155}"/>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29" name="Freeform 46">
              <a:extLst>
                <a:ext uri="{FF2B5EF4-FFF2-40B4-BE49-F238E27FC236}">
                  <a16:creationId xmlns:a16="http://schemas.microsoft.com/office/drawing/2014/main" id="{B384B41B-780D-42AB-A063-7052CC29D75D}"/>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0" name="Freeform 47">
              <a:extLst>
                <a:ext uri="{FF2B5EF4-FFF2-40B4-BE49-F238E27FC236}">
                  <a16:creationId xmlns:a16="http://schemas.microsoft.com/office/drawing/2014/main" id="{62FE602F-E75B-4D93-9D94-F688FA6403DC}"/>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1" name="Freeform 48">
              <a:extLst>
                <a:ext uri="{FF2B5EF4-FFF2-40B4-BE49-F238E27FC236}">
                  <a16:creationId xmlns:a16="http://schemas.microsoft.com/office/drawing/2014/main" id="{B0340309-59C7-41A5-A975-6ED4FC695589}"/>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2" name="Freeform 49">
              <a:extLst>
                <a:ext uri="{FF2B5EF4-FFF2-40B4-BE49-F238E27FC236}">
                  <a16:creationId xmlns:a16="http://schemas.microsoft.com/office/drawing/2014/main" id="{2CF388E8-3611-4410-879E-C23BF15610B0}"/>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3" name="Freeform 50">
              <a:extLst>
                <a:ext uri="{FF2B5EF4-FFF2-40B4-BE49-F238E27FC236}">
                  <a16:creationId xmlns:a16="http://schemas.microsoft.com/office/drawing/2014/main" id="{A7E39C54-EAB6-4670-9911-865D0ABBAC33}"/>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4" name="Freeform 51">
              <a:extLst>
                <a:ext uri="{FF2B5EF4-FFF2-40B4-BE49-F238E27FC236}">
                  <a16:creationId xmlns:a16="http://schemas.microsoft.com/office/drawing/2014/main" id="{C328AEB8-604B-4FE9-95BF-7EA4E8ED5D3C}"/>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5" name="Freeform 52">
              <a:extLst>
                <a:ext uri="{FF2B5EF4-FFF2-40B4-BE49-F238E27FC236}">
                  <a16:creationId xmlns:a16="http://schemas.microsoft.com/office/drawing/2014/main" id="{81BC006C-BCD9-45CD-9774-051F478861B4}"/>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6" name="Freeform 53">
              <a:extLst>
                <a:ext uri="{FF2B5EF4-FFF2-40B4-BE49-F238E27FC236}">
                  <a16:creationId xmlns:a16="http://schemas.microsoft.com/office/drawing/2014/main" id="{086DBB45-39C4-44DE-AB86-92873FECAA8E}"/>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7" name="Freeform 54">
              <a:extLst>
                <a:ext uri="{FF2B5EF4-FFF2-40B4-BE49-F238E27FC236}">
                  <a16:creationId xmlns:a16="http://schemas.microsoft.com/office/drawing/2014/main" id="{09A277B2-A3BA-43A2-BA82-813C993033E8}"/>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8" name="Freeform 55">
              <a:extLst>
                <a:ext uri="{FF2B5EF4-FFF2-40B4-BE49-F238E27FC236}">
                  <a16:creationId xmlns:a16="http://schemas.microsoft.com/office/drawing/2014/main" id="{3BBD2727-FD37-443A-B218-1F396F8598AF}"/>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9" name="Freeform 56">
              <a:extLst>
                <a:ext uri="{FF2B5EF4-FFF2-40B4-BE49-F238E27FC236}">
                  <a16:creationId xmlns:a16="http://schemas.microsoft.com/office/drawing/2014/main" id="{246B2677-07FC-46C4-AA93-81A6A49524E9}"/>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0" name="Freeform 57">
              <a:extLst>
                <a:ext uri="{FF2B5EF4-FFF2-40B4-BE49-F238E27FC236}">
                  <a16:creationId xmlns:a16="http://schemas.microsoft.com/office/drawing/2014/main" id="{3C345CC2-F3A1-4D57-A0B2-DBACACAF6DA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1" name="Freeform 58">
              <a:extLst>
                <a:ext uri="{FF2B5EF4-FFF2-40B4-BE49-F238E27FC236}">
                  <a16:creationId xmlns:a16="http://schemas.microsoft.com/office/drawing/2014/main" id="{8F6163AE-D7D4-48CF-8F56-27751A27AAE4}"/>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2" name="Freeform 59">
              <a:extLst>
                <a:ext uri="{FF2B5EF4-FFF2-40B4-BE49-F238E27FC236}">
                  <a16:creationId xmlns:a16="http://schemas.microsoft.com/office/drawing/2014/main" id="{DA1F4E85-B289-49FE-BD0A-6540821598DD}"/>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3" name="Freeform 60">
              <a:extLst>
                <a:ext uri="{FF2B5EF4-FFF2-40B4-BE49-F238E27FC236}">
                  <a16:creationId xmlns:a16="http://schemas.microsoft.com/office/drawing/2014/main" id="{DE778FDA-1390-418E-A32B-D860CAB1DDFA}"/>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4" name="Freeform 61">
              <a:extLst>
                <a:ext uri="{FF2B5EF4-FFF2-40B4-BE49-F238E27FC236}">
                  <a16:creationId xmlns:a16="http://schemas.microsoft.com/office/drawing/2014/main" id="{FCCA6383-EF4D-4BBE-B1B8-1964323BC8A8}"/>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5" name="Freeform 62">
              <a:extLst>
                <a:ext uri="{FF2B5EF4-FFF2-40B4-BE49-F238E27FC236}">
                  <a16:creationId xmlns:a16="http://schemas.microsoft.com/office/drawing/2014/main" id="{23CCBDCB-F7EF-4C6E-AFA9-224128705B98}"/>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6" name="Freeform 71">
              <a:extLst>
                <a:ext uri="{FF2B5EF4-FFF2-40B4-BE49-F238E27FC236}">
                  <a16:creationId xmlns:a16="http://schemas.microsoft.com/office/drawing/2014/main" id="{895D5DE4-D3E3-44FD-A936-3D4830CD2F66}"/>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grpSp>
      <p:sp>
        <p:nvSpPr>
          <p:cNvPr id="147" name="标题 1">
            <a:extLst>
              <a:ext uri="{FF2B5EF4-FFF2-40B4-BE49-F238E27FC236}">
                <a16:creationId xmlns:a16="http://schemas.microsoft.com/office/drawing/2014/main" id="{BD9599D0-9EF4-485D-9BF2-FE64B75665AD}"/>
              </a:ext>
            </a:extLst>
          </p:cNvPr>
          <p:cNvSpPr>
            <a:spLocks noGrp="1"/>
          </p:cNvSpPr>
          <p:nvPr>
            <p:ph type="ctrTitle" hasCustomPrompt="1"/>
          </p:nvPr>
        </p:nvSpPr>
        <p:spPr>
          <a:xfrm>
            <a:off x="1211580" y="2929530"/>
            <a:ext cx="6720840" cy="1213643"/>
          </a:xfrm>
        </p:spPr>
        <p:txBody>
          <a:bodyPr anchor="ctr">
            <a:noAutofit/>
          </a:bodyPr>
          <a:lstStyle>
            <a:lvl1pPr algn="ctr">
              <a:defRPr kumimoji="0" lang="zh-CN" altLang="en-US" sz="4500" b="1" i="0" u="none" strike="noStrike" kern="1200" cap="none" spc="300" normalizeH="0" baseline="0" dirty="0">
                <a:ln>
                  <a:noFill/>
                </a:ln>
                <a:solidFill>
                  <a:prstClr val="white"/>
                </a:solidFill>
                <a:effectLst/>
                <a:uLnTx/>
                <a:uFillTx/>
                <a:latin typeface="Arial" panose="020F0502020204030204"/>
                <a:ea typeface="Microsoft YaHei"/>
                <a:cs typeface="+mn-ea"/>
              </a:defRPr>
            </a:lvl1pPr>
          </a:lstStyle>
          <a:p>
            <a:pPr marL="0" marR="0" lvl="0" indent="0" algn="ctr" defTabSz="685783" rtl="0" eaLnBrk="1" fontAlgn="auto" latinLnBrk="0" hangingPunct="1">
              <a:lnSpc>
                <a:spcPct val="110000"/>
              </a:lnSpc>
              <a:spcBef>
                <a:spcPts val="0"/>
              </a:spcBef>
              <a:spcAft>
                <a:spcPts val="0"/>
              </a:spcAft>
              <a:buClrTx/>
              <a:buSzTx/>
              <a:buFontTx/>
              <a:buNone/>
              <a:tabLst/>
              <a:defRPr/>
            </a:pPr>
            <a:r>
              <a:rPr lang="zh-CN" altLang="en-US" dirty="0"/>
              <a:t>单击此处编辑结束语</a:t>
            </a:r>
          </a:p>
        </p:txBody>
      </p:sp>
      <p:sp>
        <p:nvSpPr>
          <p:cNvPr id="148" name="副标题 2">
            <a:extLst>
              <a:ext uri="{FF2B5EF4-FFF2-40B4-BE49-F238E27FC236}">
                <a16:creationId xmlns:a16="http://schemas.microsoft.com/office/drawing/2014/main" id="{780F498B-8C32-41D4-A1DA-41A6A68C0055}"/>
              </a:ext>
            </a:extLst>
          </p:cNvPr>
          <p:cNvSpPr>
            <a:spLocks noGrp="1"/>
          </p:cNvSpPr>
          <p:nvPr>
            <p:ph type="subTitle" idx="1" hasCustomPrompt="1"/>
          </p:nvPr>
        </p:nvSpPr>
        <p:spPr>
          <a:xfrm>
            <a:off x="2328863" y="5630315"/>
            <a:ext cx="4486275" cy="360071"/>
          </a:xfrm>
        </p:spPr>
        <p:txBody>
          <a:bodyPr>
            <a:normAutofit/>
          </a:bodyPr>
          <a:lstStyle>
            <a:lvl1pPr marL="0" indent="0" algn="ctr">
              <a:buNone/>
              <a:defRPr lang="zh-CN" altLang="en-US" sz="1350" kern="1200" dirty="0">
                <a:solidFill>
                  <a:prstClr val="black">
                    <a:lumMod val="75000"/>
                    <a:lumOff val="25000"/>
                  </a:prstClr>
                </a:solidFill>
                <a:latin typeface="Arial" panose="020F0502020204030204"/>
                <a:ea typeface="Microsoft YaHei"/>
                <a:cs typeface="+mn-ea"/>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zh-CN" altLang="en-US" dirty="0"/>
              <a:t>单击此处编辑作者信息</a:t>
            </a:r>
          </a:p>
        </p:txBody>
      </p:sp>
    </p:spTree>
    <p:extLst>
      <p:ext uri="{BB962C8B-B14F-4D97-AF65-F5344CB8AC3E}">
        <p14:creationId xmlns:p14="http://schemas.microsoft.com/office/powerpoint/2010/main" val="3398244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内容页-标题">
    <p:spTree>
      <p:nvGrpSpPr>
        <p:cNvPr id="1" name=""/>
        <p:cNvGrpSpPr/>
        <p:nvPr/>
      </p:nvGrpSpPr>
      <p:grpSpPr>
        <a:xfrm>
          <a:off x="0" y="0"/>
          <a:ext cx="0" cy="0"/>
          <a:chOff x="0" y="0"/>
          <a:chExt cx="0" cy="0"/>
        </a:xfrm>
      </p:grpSpPr>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332185" y="243569"/>
            <a:ext cx="6792638" cy="617518"/>
          </a:xfrm>
        </p:spPr>
        <p:txBody>
          <a:bodyPr>
            <a:normAutofit/>
          </a:bodyPr>
          <a:lstStyle>
            <a:lvl1pPr algn="l" defTabSz="685783" rtl="0" eaLnBrk="1" latinLnBrk="0" hangingPunct="1">
              <a:lnSpc>
                <a:spcPct val="90000"/>
              </a:lnSpc>
              <a:spcBef>
                <a:spcPct val="0"/>
              </a:spcBef>
              <a:buNone/>
              <a:defRPr lang="zh-CN" altLang="en-US" sz="18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p:nvGrpSpPr>
        <p:grpSpPr>
          <a:xfrm>
            <a:off x="396531" y="867990"/>
            <a:ext cx="1824770"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6754343" y="6394353"/>
            <a:ext cx="2057400" cy="292196"/>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grpSp>
        <p:nvGrpSpPr>
          <p:cNvPr id="2" name="组合 120">
            <a:extLst>
              <a:ext uri="{FF2B5EF4-FFF2-40B4-BE49-F238E27FC236}">
                <a16:creationId xmlns:a16="http://schemas.microsoft.com/office/drawing/2014/main" id="{7B2760C8-47C9-754A-F094-A68A70932095}"/>
              </a:ext>
            </a:extLst>
          </p:cNvPr>
          <p:cNvGrpSpPr/>
          <p:nvPr/>
        </p:nvGrpSpPr>
        <p:grpSpPr>
          <a:xfrm>
            <a:off x="7379496" y="329882"/>
            <a:ext cx="1512003" cy="444892"/>
            <a:chOff x="9556201" y="498129"/>
            <a:chExt cx="1993881" cy="586680"/>
          </a:xfrm>
        </p:grpSpPr>
        <p:grpSp>
          <p:nvGrpSpPr>
            <p:cNvPr id="3" name="组合 121">
              <a:extLst>
                <a:ext uri="{FF2B5EF4-FFF2-40B4-BE49-F238E27FC236}">
                  <a16:creationId xmlns:a16="http://schemas.microsoft.com/office/drawing/2014/main" id="{D358AF85-0AD4-516F-E446-FAE17AF90819}"/>
                </a:ext>
              </a:extLst>
            </p:cNvPr>
            <p:cNvGrpSpPr/>
            <p:nvPr/>
          </p:nvGrpSpPr>
          <p:grpSpPr>
            <a:xfrm>
              <a:off x="10239376" y="968937"/>
              <a:ext cx="1307697" cy="96254"/>
              <a:chOff x="4616246" y="3878362"/>
              <a:chExt cx="5571416" cy="410087"/>
            </a:xfrm>
            <a:solidFill>
              <a:schemeClr val="tx1">
                <a:alpha val="80000"/>
              </a:schemeClr>
            </a:solidFill>
          </p:grpSpPr>
          <p:sp>
            <p:nvSpPr>
              <p:cNvPr id="41" name="Freeform 17">
                <a:extLst>
                  <a:ext uri="{FF2B5EF4-FFF2-40B4-BE49-F238E27FC236}">
                    <a16:creationId xmlns:a16="http://schemas.microsoft.com/office/drawing/2014/main" id="{CC6E17B1-2F66-35DB-CDFB-717BFEF22454}"/>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2" name="Freeform 18">
                <a:extLst>
                  <a:ext uri="{FF2B5EF4-FFF2-40B4-BE49-F238E27FC236}">
                    <a16:creationId xmlns:a16="http://schemas.microsoft.com/office/drawing/2014/main" id="{D68E92E7-0998-C39C-0815-07A9DA11AA62}"/>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3" name="Freeform 19">
                <a:extLst>
                  <a:ext uri="{FF2B5EF4-FFF2-40B4-BE49-F238E27FC236}">
                    <a16:creationId xmlns:a16="http://schemas.microsoft.com/office/drawing/2014/main" id="{F31E6F9C-F4FC-31CC-327F-08FCE5FC8DC3}"/>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4" name="Freeform 20">
                <a:extLst>
                  <a:ext uri="{FF2B5EF4-FFF2-40B4-BE49-F238E27FC236}">
                    <a16:creationId xmlns:a16="http://schemas.microsoft.com/office/drawing/2014/main" id="{6166DED6-0CD5-FC58-F2BF-781F2E00266D}"/>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5" name="Freeform 21">
                <a:extLst>
                  <a:ext uri="{FF2B5EF4-FFF2-40B4-BE49-F238E27FC236}">
                    <a16:creationId xmlns:a16="http://schemas.microsoft.com/office/drawing/2014/main" id="{02F069DD-DCCA-A0D7-93CE-73C128965801}"/>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6" name="Freeform 22">
                <a:extLst>
                  <a:ext uri="{FF2B5EF4-FFF2-40B4-BE49-F238E27FC236}">
                    <a16:creationId xmlns:a16="http://schemas.microsoft.com/office/drawing/2014/main" id="{9AE1F911-AE77-1A7A-2280-C0E4BB44D349}"/>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7" name="Freeform 23">
                <a:extLst>
                  <a:ext uri="{FF2B5EF4-FFF2-40B4-BE49-F238E27FC236}">
                    <a16:creationId xmlns:a16="http://schemas.microsoft.com/office/drawing/2014/main" id="{5EEFFDF6-8F1A-07D3-2913-324DAE074D8A}"/>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8" name="Freeform 25">
                <a:extLst>
                  <a:ext uri="{FF2B5EF4-FFF2-40B4-BE49-F238E27FC236}">
                    <a16:creationId xmlns:a16="http://schemas.microsoft.com/office/drawing/2014/main" id="{C3112684-8A3B-C65C-2727-56ADCBDAA23F}"/>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9" name="Freeform 27">
                <a:extLst>
                  <a:ext uri="{FF2B5EF4-FFF2-40B4-BE49-F238E27FC236}">
                    <a16:creationId xmlns:a16="http://schemas.microsoft.com/office/drawing/2014/main" id="{BE93678D-8679-43DF-EA1F-E1C800E4B5B9}"/>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0" name="Freeform 29">
                <a:extLst>
                  <a:ext uri="{FF2B5EF4-FFF2-40B4-BE49-F238E27FC236}">
                    <a16:creationId xmlns:a16="http://schemas.microsoft.com/office/drawing/2014/main" id="{81BE87F4-B8A5-5322-55C4-132A909FCCFA}"/>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1" name="Freeform 30">
                <a:extLst>
                  <a:ext uri="{FF2B5EF4-FFF2-40B4-BE49-F238E27FC236}">
                    <a16:creationId xmlns:a16="http://schemas.microsoft.com/office/drawing/2014/main" id="{C0B7BCB0-28FE-D49C-1F2C-4601A5E392D3}"/>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2" name="Freeform 31">
                <a:extLst>
                  <a:ext uri="{FF2B5EF4-FFF2-40B4-BE49-F238E27FC236}">
                    <a16:creationId xmlns:a16="http://schemas.microsoft.com/office/drawing/2014/main" id="{EE2BDA26-5F61-C7E8-978A-1AA591BFED90}"/>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3" name="Freeform 32">
                <a:extLst>
                  <a:ext uri="{FF2B5EF4-FFF2-40B4-BE49-F238E27FC236}">
                    <a16:creationId xmlns:a16="http://schemas.microsoft.com/office/drawing/2014/main" id="{954CAB1B-C5CD-5CE5-2ACF-2CB51B187CB4}"/>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4" name="Freeform 33">
                <a:extLst>
                  <a:ext uri="{FF2B5EF4-FFF2-40B4-BE49-F238E27FC236}">
                    <a16:creationId xmlns:a16="http://schemas.microsoft.com/office/drawing/2014/main" id="{E87CF3C6-5245-C363-EF0C-21BF688115C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5" name="Freeform 34">
                <a:extLst>
                  <a:ext uri="{FF2B5EF4-FFF2-40B4-BE49-F238E27FC236}">
                    <a16:creationId xmlns:a16="http://schemas.microsoft.com/office/drawing/2014/main" id="{303D9A53-5AB1-21EC-ECB9-9B9F66CB5E50}"/>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6" name="Freeform 35">
                <a:extLst>
                  <a:ext uri="{FF2B5EF4-FFF2-40B4-BE49-F238E27FC236}">
                    <a16:creationId xmlns:a16="http://schemas.microsoft.com/office/drawing/2014/main" id="{484F0B57-677B-DD3B-A522-F1DEBEE4CACA}"/>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4" name="组合 122">
              <a:extLst>
                <a:ext uri="{FF2B5EF4-FFF2-40B4-BE49-F238E27FC236}">
                  <a16:creationId xmlns:a16="http://schemas.microsoft.com/office/drawing/2014/main" id="{D636D2D1-245D-CE2E-8BE6-55BFF758A1E9}"/>
                </a:ext>
              </a:extLst>
            </p:cNvPr>
            <p:cNvGrpSpPr/>
            <p:nvPr/>
          </p:nvGrpSpPr>
          <p:grpSpPr>
            <a:xfrm>
              <a:off x="10237120" y="539555"/>
              <a:ext cx="1312962" cy="375239"/>
              <a:chOff x="4606634" y="2048989"/>
              <a:chExt cx="5593843" cy="1598699"/>
            </a:xfrm>
            <a:solidFill>
              <a:schemeClr val="accent1">
                <a:alpha val="80000"/>
              </a:schemeClr>
            </a:solidFill>
          </p:grpSpPr>
          <p:sp>
            <p:nvSpPr>
              <p:cNvPr id="29" name="Freeform 9">
                <a:extLst>
                  <a:ext uri="{FF2B5EF4-FFF2-40B4-BE49-F238E27FC236}">
                    <a16:creationId xmlns:a16="http://schemas.microsoft.com/office/drawing/2014/main" id="{B0444A3C-A448-4EB1-63D6-B35330531190}"/>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0" name="Freeform 10">
                <a:extLst>
                  <a:ext uri="{FF2B5EF4-FFF2-40B4-BE49-F238E27FC236}">
                    <a16:creationId xmlns:a16="http://schemas.microsoft.com/office/drawing/2014/main" id="{D7BF4CE6-30D6-1BB3-8EBF-4108C0E1B54F}"/>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1" name="Freeform 11">
                <a:extLst>
                  <a:ext uri="{FF2B5EF4-FFF2-40B4-BE49-F238E27FC236}">
                    <a16:creationId xmlns:a16="http://schemas.microsoft.com/office/drawing/2014/main" id="{49C5986C-3103-39F3-4BC5-5DA41CECD84E}"/>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2" name="Freeform 12">
                <a:extLst>
                  <a:ext uri="{FF2B5EF4-FFF2-40B4-BE49-F238E27FC236}">
                    <a16:creationId xmlns:a16="http://schemas.microsoft.com/office/drawing/2014/main" id="{1E970CCA-6075-35AE-38D5-3250B8B9AC09}"/>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3" name="Freeform 13">
                <a:extLst>
                  <a:ext uri="{FF2B5EF4-FFF2-40B4-BE49-F238E27FC236}">
                    <a16:creationId xmlns:a16="http://schemas.microsoft.com/office/drawing/2014/main" id="{0100EC9D-BF6E-5A31-092B-2FE5AD13E75D}"/>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4" name="Freeform 14">
                <a:extLst>
                  <a:ext uri="{FF2B5EF4-FFF2-40B4-BE49-F238E27FC236}">
                    <a16:creationId xmlns:a16="http://schemas.microsoft.com/office/drawing/2014/main" id="{1AD5A4AF-BB05-4E42-8603-98CAAC8F531B}"/>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5" name="Freeform 15">
                <a:extLst>
                  <a:ext uri="{FF2B5EF4-FFF2-40B4-BE49-F238E27FC236}">
                    <a16:creationId xmlns:a16="http://schemas.microsoft.com/office/drawing/2014/main" id="{C7DD39E3-600F-BF1C-36E8-E546CE31BAB9}"/>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6" name="Freeform 16">
                <a:extLst>
                  <a:ext uri="{FF2B5EF4-FFF2-40B4-BE49-F238E27FC236}">
                    <a16:creationId xmlns:a16="http://schemas.microsoft.com/office/drawing/2014/main" id="{4088DC7C-A85A-6CB3-F47F-71D7AF64C517}"/>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7" name="Freeform 24">
                <a:extLst>
                  <a:ext uri="{FF2B5EF4-FFF2-40B4-BE49-F238E27FC236}">
                    <a16:creationId xmlns:a16="http://schemas.microsoft.com/office/drawing/2014/main" id="{2398483A-28B1-A5A6-B081-5AE1E5F605AA}"/>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8" name="Freeform 26">
                <a:extLst>
                  <a:ext uri="{FF2B5EF4-FFF2-40B4-BE49-F238E27FC236}">
                    <a16:creationId xmlns:a16="http://schemas.microsoft.com/office/drawing/2014/main" id="{4C6CD748-CD00-A1EC-2C37-6CB1FB2DCFF8}"/>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9" name="Freeform 28">
                <a:extLst>
                  <a:ext uri="{FF2B5EF4-FFF2-40B4-BE49-F238E27FC236}">
                    <a16:creationId xmlns:a16="http://schemas.microsoft.com/office/drawing/2014/main" id="{DD1DF7EB-DE7C-4945-F768-907DBC0FE7F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0" name="Freeform 36">
                <a:extLst>
                  <a:ext uri="{FF2B5EF4-FFF2-40B4-BE49-F238E27FC236}">
                    <a16:creationId xmlns:a16="http://schemas.microsoft.com/office/drawing/2014/main" id="{F0EED179-F5FF-4636-82FD-7BC488C49E29}"/>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5" name="组合 123">
              <a:extLst>
                <a:ext uri="{FF2B5EF4-FFF2-40B4-BE49-F238E27FC236}">
                  <a16:creationId xmlns:a16="http://schemas.microsoft.com/office/drawing/2014/main" id="{07095CE1-98FC-6725-9914-1DD5C23F0F89}"/>
                </a:ext>
              </a:extLst>
            </p:cNvPr>
            <p:cNvGrpSpPr/>
            <p:nvPr/>
          </p:nvGrpSpPr>
          <p:grpSpPr>
            <a:xfrm>
              <a:off x="9556201" y="498129"/>
              <a:ext cx="588050" cy="586680"/>
              <a:chOff x="2105799" y="20055838"/>
              <a:chExt cx="6748090" cy="6732363"/>
            </a:xfrm>
            <a:solidFill>
              <a:schemeClr val="accent1">
                <a:alpha val="80000"/>
              </a:schemeClr>
            </a:solidFill>
          </p:grpSpPr>
          <p:sp>
            <p:nvSpPr>
              <p:cNvPr id="6" name="Freeform 8">
                <a:extLst>
                  <a:ext uri="{FF2B5EF4-FFF2-40B4-BE49-F238E27FC236}">
                    <a16:creationId xmlns:a16="http://schemas.microsoft.com/office/drawing/2014/main" id="{CA316769-7B0E-5809-7B92-BAF1C1C5AD05}"/>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7" name="Freeform 42">
                <a:extLst>
                  <a:ext uri="{FF2B5EF4-FFF2-40B4-BE49-F238E27FC236}">
                    <a16:creationId xmlns:a16="http://schemas.microsoft.com/office/drawing/2014/main" id="{D0461149-0943-093D-D809-24D31077ACED}"/>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8" name="Freeform 43">
                <a:extLst>
                  <a:ext uri="{FF2B5EF4-FFF2-40B4-BE49-F238E27FC236}">
                    <a16:creationId xmlns:a16="http://schemas.microsoft.com/office/drawing/2014/main" id="{53644113-E2A1-EE62-9FD5-841D28C4B0CD}"/>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9" name="Freeform 44">
                <a:extLst>
                  <a:ext uri="{FF2B5EF4-FFF2-40B4-BE49-F238E27FC236}">
                    <a16:creationId xmlns:a16="http://schemas.microsoft.com/office/drawing/2014/main" id="{6060DA71-842D-D901-365F-05C5A2BF9DCA}"/>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 name="Freeform 45">
                <a:extLst>
                  <a:ext uri="{FF2B5EF4-FFF2-40B4-BE49-F238E27FC236}">
                    <a16:creationId xmlns:a16="http://schemas.microsoft.com/office/drawing/2014/main" id="{6FCDCA59-5C1C-D530-51BA-B9DE0B63D5E6}"/>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 name="Freeform 46">
                <a:extLst>
                  <a:ext uri="{FF2B5EF4-FFF2-40B4-BE49-F238E27FC236}">
                    <a16:creationId xmlns:a16="http://schemas.microsoft.com/office/drawing/2014/main" id="{7698AB5E-8EB2-7772-A0B9-BDDCEC1279D1}"/>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 name="Freeform 47">
                <a:extLst>
                  <a:ext uri="{FF2B5EF4-FFF2-40B4-BE49-F238E27FC236}">
                    <a16:creationId xmlns:a16="http://schemas.microsoft.com/office/drawing/2014/main" id="{851A0505-2983-0B80-A07F-88801837ED5D}"/>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 name="Freeform 48">
                <a:extLst>
                  <a:ext uri="{FF2B5EF4-FFF2-40B4-BE49-F238E27FC236}">
                    <a16:creationId xmlns:a16="http://schemas.microsoft.com/office/drawing/2014/main" id="{40E15ADB-5E60-1075-3003-FF3A388A589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 name="Freeform 49">
                <a:extLst>
                  <a:ext uri="{FF2B5EF4-FFF2-40B4-BE49-F238E27FC236}">
                    <a16:creationId xmlns:a16="http://schemas.microsoft.com/office/drawing/2014/main" id="{9BCBE34E-E60F-B59B-1A8B-4A6494C556A4}"/>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 name="Freeform 50">
                <a:extLst>
                  <a:ext uri="{FF2B5EF4-FFF2-40B4-BE49-F238E27FC236}">
                    <a16:creationId xmlns:a16="http://schemas.microsoft.com/office/drawing/2014/main" id="{C395E3AB-CF39-E3B3-EA86-558833ECB846}"/>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 name="Freeform 51">
                <a:extLst>
                  <a:ext uri="{FF2B5EF4-FFF2-40B4-BE49-F238E27FC236}">
                    <a16:creationId xmlns:a16="http://schemas.microsoft.com/office/drawing/2014/main" id="{42AD6874-9839-7FDD-292E-24BAD808D879}"/>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 name="Freeform 52">
                <a:extLst>
                  <a:ext uri="{FF2B5EF4-FFF2-40B4-BE49-F238E27FC236}">
                    <a16:creationId xmlns:a16="http://schemas.microsoft.com/office/drawing/2014/main" id="{AE13CABD-83E4-BF78-9F17-639A0BDB2029}"/>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8" name="Freeform 53">
                <a:extLst>
                  <a:ext uri="{FF2B5EF4-FFF2-40B4-BE49-F238E27FC236}">
                    <a16:creationId xmlns:a16="http://schemas.microsoft.com/office/drawing/2014/main" id="{ED485991-9484-D00D-68D8-CF47A9B5FC27}"/>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9" name="Freeform 54">
                <a:extLst>
                  <a:ext uri="{FF2B5EF4-FFF2-40B4-BE49-F238E27FC236}">
                    <a16:creationId xmlns:a16="http://schemas.microsoft.com/office/drawing/2014/main" id="{636CAC7F-0F9D-D3FC-48D1-F10C644D6812}"/>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0" name="Freeform 55">
                <a:extLst>
                  <a:ext uri="{FF2B5EF4-FFF2-40B4-BE49-F238E27FC236}">
                    <a16:creationId xmlns:a16="http://schemas.microsoft.com/office/drawing/2014/main" id="{4C6AD250-9AAE-5C73-E3DE-175960F996A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1" name="Freeform 56">
                <a:extLst>
                  <a:ext uri="{FF2B5EF4-FFF2-40B4-BE49-F238E27FC236}">
                    <a16:creationId xmlns:a16="http://schemas.microsoft.com/office/drawing/2014/main" id="{4D609BB8-AD4D-DA55-FA06-E86C6108DC8A}"/>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2" name="Freeform 57">
                <a:extLst>
                  <a:ext uri="{FF2B5EF4-FFF2-40B4-BE49-F238E27FC236}">
                    <a16:creationId xmlns:a16="http://schemas.microsoft.com/office/drawing/2014/main" id="{A59507BB-CCFD-63C2-2B6D-466199BA8765}"/>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3" name="Freeform 58">
                <a:extLst>
                  <a:ext uri="{FF2B5EF4-FFF2-40B4-BE49-F238E27FC236}">
                    <a16:creationId xmlns:a16="http://schemas.microsoft.com/office/drawing/2014/main" id="{9B056504-BD22-4EEA-D142-51E1FDB56F1C}"/>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4" name="Freeform 59">
                <a:extLst>
                  <a:ext uri="{FF2B5EF4-FFF2-40B4-BE49-F238E27FC236}">
                    <a16:creationId xmlns:a16="http://schemas.microsoft.com/office/drawing/2014/main" id="{A25D9173-31D5-BC8F-388A-1072D7E57FC0}"/>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5" name="Freeform 60">
                <a:extLst>
                  <a:ext uri="{FF2B5EF4-FFF2-40B4-BE49-F238E27FC236}">
                    <a16:creationId xmlns:a16="http://schemas.microsoft.com/office/drawing/2014/main" id="{DF715944-01EC-D734-F925-A3113F01374C}"/>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6" name="Freeform 61">
                <a:extLst>
                  <a:ext uri="{FF2B5EF4-FFF2-40B4-BE49-F238E27FC236}">
                    <a16:creationId xmlns:a16="http://schemas.microsoft.com/office/drawing/2014/main" id="{D699DCBD-C854-BEFF-FFDC-555D76B3A089}"/>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7" name="Freeform 62">
                <a:extLst>
                  <a:ext uri="{FF2B5EF4-FFF2-40B4-BE49-F238E27FC236}">
                    <a16:creationId xmlns:a16="http://schemas.microsoft.com/office/drawing/2014/main" id="{8C4E02C5-E7A1-1961-5E6D-BE3D918607E5}"/>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8" name="Freeform 71">
                <a:extLst>
                  <a:ext uri="{FF2B5EF4-FFF2-40B4-BE49-F238E27FC236}">
                    <a16:creationId xmlns:a16="http://schemas.microsoft.com/office/drawing/2014/main" id="{C7D00B6B-A372-438D-EFE1-BEB8E3F2CB04}"/>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Tree>
    <p:extLst>
      <p:ext uri="{BB962C8B-B14F-4D97-AF65-F5344CB8AC3E}">
        <p14:creationId xmlns:p14="http://schemas.microsoft.com/office/powerpoint/2010/main" val="380547518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内容页-标题&amp;副标题">
    <p:spTree>
      <p:nvGrpSpPr>
        <p:cNvPr id="1" name=""/>
        <p:cNvGrpSpPr/>
        <p:nvPr/>
      </p:nvGrpSpPr>
      <p:grpSpPr>
        <a:xfrm>
          <a:off x="0" y="0"/>
          <a:ext cx="0" cy="0"/>
          <a:chOff x="0" y="0"/>
          <a:chExt cx="0" cy="0"/>
        </a:xfrm>
      </p:grpSpPr>
      <p:grpSp>
        <p:nvGrpSpPr>
          <p:cNvPr id="177" name="组合 176">
            <a:extLst>
              <a:ext uri="{FF2B5EF4-FFF2-40B4-BE49-F238E27FC236}">
                <a16:creationId xmlns:a16="http://schemas.microsoft.com/office/drawing/2014/main" id="{6C8FB0F2-E609-4DAC-AB11-F95107BFE505}"/>
              </a:ext>
            </a:extLst>
          </p:cNvPr>
          <p:cNvGrpSpPr/>
          <p:nvPr/>
        </p:nvGrpSpPr>
        <p:grpSpPr>
          <a:xfrm>
            <a:off x="396531" y="867990"/>
            <a:ext cx="1824770"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6754343" y="6394353"/>
            <a:ext cx="2057400" cy="292196"/>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332185" y="243569"/>
            <a:ext cx="6792638" cy="617518"/>
          </a:xfrm>
        </p:spPr>
        <p:txBody>
          <a:bodyPr>
            <a:normAutofit/>
          </a:bodyPr>
          <a:lstStyle>
            <a:lvl1pPr algn="l" defTabSz="685783" rtl="0" eaLnBrk="1" latinLnBrk="0" hangingPunct="1">
              <a:lnSpc>
                <a:spcPct val="90000"/>
              </a:lnSpc>
              <a:spcBef>
                <a:spcPct val="0"/>
              </a:spcBef>
              <a:buNone/>
              <a:defRPr lang="zh-CN" altLang="en-US" sz="18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332188" y="944616"/>
            <a:ext cx="6792515" cy="381629"/>
          </a:xfrm>
        </p:spPr>
        <p:txBody>
          <a:bodyPr vert="horz" lIns="91440" tIns="45720" rIns="91440" bIns="45720" rtlCol="0" anchor="ctr">
            <a:normAutofit/>
          </a:bodyPr>
          <a:lstStyle>
            <a:lvl1pPr>
              <a:defRPr lang="zh-CN" altLang="en-US" sz="1500" b="1" dirty="0" smtClean="0">
                <a:solidFill>
                  <a:schemeClr val="tx1">
                    <a:lumMod val="75000"/>
                    <a:lumOff val="25000"/>
                  </a:schemeClr>
                </a:solidFill>
                <a:cs typeface="+mn-ea"/>
              </a:defRPr>
            </a:lvl1pPr>
          </a:lstStyle>
          <a:p>
            <a:pPr marL="257168" marR="0" lvl="0" indent="-257168" fontAlgn="auto">
              <a:spcBef>
                <a:spcPct val="0"/>
              </a:spcBef>
              <a:spcAft>
                <a:spcPts val="0"/>
              </a:spcAft>
              <a:buClrTx/>
              <a:buSzTx/>
              <a:tabLst/>
            </a:pPr>
            <a:r>
              <a:rPr lang="zh-CN" altLang="en-US" dirty="0"/>
              <a:t>单击此处输入本页的结论单击此处输入本页的结论单击此处输入本页的结论</a:t>
            </a:r>
          </a:p>
        </p:txBody>
      </p:sp>
      <p:grpSp>
        <p:nvGrpSpPr>
          <p:cNvPr id="2" name="组合 120">
            <a:extLst>
              <a:ext uri="{FF2B5EF4-FFF2-40B4-BE49-F238E27FC236}">
                <a16:creationId xmlns:a16="http://schemas.microsoft.com/office/drawing/2014/main" id="{A89E9B7D-01CE-F8C1-1FDF-7B7D98054955}"/>
              </a:ext>
            </a:extLst>
          </p:cNvPr>
          <p:cNvGrpSpPr/>
          <p:nvPr/>
        </p:nvGrpSpPr>
        <p:grpSpPr>
          <a:xfrm>
            <a:off x="7379496" y="329882"/>
            <a:ext cx="1512003" cy="444892"/>
            <a:chOff x="9556201" y="498129"/>
            <a:chExt cx="1993881" cy="586680"/>
          </a:xfrm>
        </p:grpSpPr>
        <p:grpSp>
          <p:nvGrpSpPr>
            <p:cNvPr id="4" name="组合 121">
              <a:extLst>
                <a:ext uri="{FF2B5EF4-FFF2-40B4-BE49-F238E27FC236}">
                  <a16:creationId xmlns:a16="http://schemas.microsoft.com/office/drawing/2014/main" id="{AA5DE89B-C55C-7801-DA29-7EABDB21B562}"/>
                </a:ext>
              </a:extLst>
            </p:cNvPr>
            <p:cNvGrpSpPr/>
            <p:nvPr/>
          </p:nvGrpSpPr>
          <p:grpSpPr>
            <a:xfrm>
              <a:off x="10239376" y="968937"/>
              <a:ext cx="1307697" cy="96254"/>
              <a:chOff x="4616246" y="3878362"/>
              <a:chExt cx="5571416" cy="410087"/>
            </a:xfrm>
            <a:solidFill>
              <a:schemeClr val="tx1">
                <a:alpha val="80000"/>
              </a:schemeClr>
            </a:solidFill>
          </p:grpSpPr>
          <p:sp>
            <p:nvSpPr>
              <p:cNvPr id="42" name="Freeform 17">
                <a:extLst>
                  <a:ext uri="{FF2B5EF4-FFF2-40B4-BE49-F238E27FC236}">
                    <a16:creationId xmlns:a16="http://schemas.microsoft.com/office/drawing/2014/main" id="{91EA2713-88D1-0149-8E8F-5D8EEE967D8E}"/>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3" name="Freeform 18">
                <a:extLst>
                  <a:ext uri="{FF2B5EF4-FFF2-40B4-BE49-F238E27FC236}">
                    <a16:creationId xmlns:a16="http://schemas.microsoft.com/office/drawing/2014/main" id="{2962EE5A-2EC5-BE70-F0C2-6B4736571621}"/>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4" name="Freeform 19">
                <a:extLst>
                  <a:ext uri="{FF2B5EF4-FFF2-40B4-BE49-F238E27FC236}">
                    <a16:creationId xmlns:a16="http://schemas.microsoft.com/office/drawing/2014/main" id="{D59DC744-8272-CCAB-7331-364EECCD872A}"/>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5" name="Freeform 20">
                <a:extLst>
                  <a:ext uri="{FF2B5EF4-FFF2-40B4-BE49-F238E27FC236}">
                    <a16:creationId xmlns:a16="http://schemas.microsoft.com/office/drawing/2014/main" id="{6B489396-B5DB-6C92-2BA7-93A4B9FAD57F}"/>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6" name="Freeform 21">
                <a:extLst>
                  <a:ext uri="{FF2B5EF4-FFF2-40B4-BE49-F238E27FC236}">
                    <a16:creationId xmlns:a16="http://schemas.microsoft.com/office/drawing/2014/main" id="{DB1E8CE2-E009-A63B-966A-75BCC509B417}"/>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7" name="Freeform 22">
                <a:extLst>
                  <a:ext uri="{FF2B5EF4-FFF2-40B4-BE49-F238E27FC236}">
                    <a16:creationId xmlns:a16="http://schemas.microsoft.com/office/drawing/2014/main" id="{8C62C725-8252-9E7D-6791-624A7154BDA4}"/>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8" name="Freeform 23">
                <a:extLst>
                  <a:ext uri="{FF2B5EF4-FFF2-40B4-BE49-F238E27FC236}">
                    <a16:creationId xmlns:a16="http://schemas.microsoft.com/office/drawing/2014/main" id="{115F3D79-52F1-9EFE-D1C4-D23EFAC301D5}"/>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9" name="Freeform 25">
                <a:extLst>
                  <a:ext uri="{FF2B5EF4-FFF2-40B4-BE49-F238E27FC236}">
                    <a16:creationId xmlns:a16="http://schemas.microsoft.com/office/drawing/2014/main" id="{96D2464C-2AE1-7C11-3448-2E87D5318ED1}"/>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0" name="Freeform 27">
                <a:extLst>
                  <a:ext uri="{FF2B5EF4-FFF2-40B4-BE49-F238E27FC236}">
                    <a16:creationId xmlns:a16="http://schemas.microsoft.com/office/drawing/2014/main" id="{ACF7CC2D-4CC7-6623-6FA8-187B25E115EA}"/>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1" name="Freeform 29">
                <a:extLst>
                  <a:ext uri="{FF2B5EF4-FFF2-40B4-BE49-F238E27FC236}">
                    <a16:creationId xmlns:a16="http://schemas.microsoft.com/office/drawing/2014/main" id="{5BD577EE-3608-F3BB-8568-0A08142C7A30}"/>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2" name="Freeform 30">
                <a:extLst>
                  <a:ext uri="{FF2B5EF4-FFF2-40B4-BE49-F238E27FC236}">
                    <a16:creationId xmlns:a16="http://schemas.microsoft.com/office/drawing/2014/main" id="{53B2B568-6F10-01AD-CC0D-B01A148087F2}"/>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3" name="Freeform 31">
                <a:extLst>
                  <a:ext uri="{FF2B5EF4-FFF2-40B4-BE49-F238E27FC236}">
                    <a16:creationId xmlns:a16="http://schemas.microsoft.com/office/drawing/2014/main" id="{81B920A7-6B10-F117-BE94-26BF8F4D2BEA}"/>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4" name="Freeform 32">
                <a:extLst>
                  <a:ext uri="{FF2B5EF4-FFF2-40B4-BE49-F238E27FC236}">
                    <a16:creationId xmlns:a16="http://schemas.microsoft.com/office/drawing/2014/main" id="{4950E972-7136-6AD3-3936-205BAD7B3CA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5" name="Freeform 33">
                <a:extLst>
                  <a:ext uri="{FF2B5EF4-FFF2-40B4-BE49-F238E27FC236}">
                    <a16:creationId xmlns:a16="http://schemas.microsoft.com/office/drawing/2014/main" id="{DA4EB01E-612A-278F-11D9-25E1D43FC2EF}"/>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6" name="Freeform 34">
                <a:extLst>
                  <a:ext uri="{FF2B5EF4-FFF2-40B4-BE49-F238E27FC236}">
                    <a16:creationId xmlns:a16="http://schemas.microsoft.com/office/drawing/2014/main" id="{70F4F84F-CA12-594B-09D1-517E34215E74}"/>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7" name="Freeform 35">
                <a:extLst>
                  <a:ext uri="{FF2B5EF4-FFF2-40B4-BE49-F238E27FC236}">
                    <a16:creationId xmlns:a16="http://schemas.microsoft.com/office/drawing/2014/main" id="{8E9960B0-4373-CC8D-FB0B-9F06BD231F7E}"/>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5" name="组合 122">
              <a:extLst>
                <a:ext uri="{FF2B5EF4-FFF2-40B4-BE49-F238E27FC236}">
                  <a16:creationId xmlns:a16="http://schemas.microsoft.com/office/drawing/2014/main" id="{99B8598E-5F1B-49AF-689A-8757FEBAED2A}"/>
                </a:ext>
              </a:extLst>
            </p:cNvPr>
            <p:cNvGrpSpPr/>
            <p:nvPr/>
          </p:nvGrpSpPr>
          <p:grpSpPr>
            <a:xfrm>
              <a:off x="10237120" y="539555"/>
              <a:ext cx="1312962" cy="375239"/>
              <a:chOff x="4606634" y="2048989"/>
              <a:chExt cx="5593843" cy="1598699"/>
            </a:xfrm>
            <a:solidFill>
              <a:schemeClr val="accent1">
                <a:alpha val="80000"/>
              </a:schemeClr>
            </a:solidFill>
          </p:grpSpPr>
          <p:sp>
            <p:nvSpPr>
              <p:cNvPr id="30" name="Freeform 9">
                <a:extLst>
                  <a:ext uri="{FF2B5EF4-FFF2-40B4-BE49-F238E27FC236}">
                    <a16:creationId xmlns:a16="http://schemas.microsoft.com/office/drawing/2014/main" id="{B6405F26-E4B5-5A3C-D06B-0431558D44F1}"/>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1" name="Freeform 10">
                <a:extLst>
                  <a:ext uri="{FF2B5EF4-FFF2-40B4-BE49-F238E27FC236}">
                    <a16:creationId xmlns:a16="http://schemas.microsoft.com/office/drawing/2014/main" id="{D124F59A-E939-F96F-AB7F-BF64C95E8C68}"/>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2" name="Freeform 11">
                <a:extLst>
                  <a:ext uri="{FF2B5EF4-FFF2-40B4-BE49-F238E27FC236}">
                    <a16:creationId xmlns:a16="http://schemas.microsoft.com/office/drawing/2014/main" id="{DC3F0F66-BFB8-94BB-7D7C-477629AFDCA6}"/>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3" name="Freeform 12">
                <a:extLst>
                  <a:ext uri="{FF2B5EF4-FFF2-40B4-BE49-F238E27FC236}">
                    <a16:creationId xmlns:a16="http://schemas.microsoft.com/office/drawing/2014/main" id="{F6C2DDEE-C66C-27D9-FEE5-7F458B7E6554}"/>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4" name="Freeform 13">
                <a:extLst>
                  <a:ext uri="{FF2B5EF4-FFF2-40B4-BE49-F238E27FC236}">
                    <a16:creationId xmlns:a16="http://schemas.microsoft.com/office/drawing/2014/main" id="{3AFA6850-F397-FD9B-65C2-7F6627C0ED70}"/>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5" name="Freeform 14">
                <a:extLst>
                  <a:ext uri="{FF2B5EF4-FFF2-40B4-BE49-F238E27FC236}">
                    <a16:creationId xmlns:a16="http://schemas.microsoft.com/office/drawing/2014/main" id="{1271B88D-34E6-3044-F28C-01AB1B4B4306}"/>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6" name="Freeform 15">
                <a:extLst>
                  <a:ext uri="{FF2B5EF4-FFF2-40B4-BE49-F238E27FC236}">
                    <a16:creationId xmlns:a16="http://schemas.microsoft.com/office/drawing/2014/main" id="{2A214C26-0694-8BE3-E0EF-B05F05F2EFF9}"/>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7" name="Freeform 16">
                <a:extLst>
                  <a:ext uri="{FF2B5EF4-FFF2-40B4-BE49-F238E27FC236}">
                    <a16:creationId xmlns:a16="http://schemas.microsoft.com/office/drawing/2014/main" id="{C872D502-02C2-541F-A6A8-B3703735E4FF}"/>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8" name="Freeform 24">
                <a:extLst>
                  <a:ext uri="{FF2B5EF4-FFF2-40B4-BE49-F238E27FC236}">
                    <a16:creationId xmlns:a16="http://schemas.microsoft.com/office/drawing/2014/main" id="{F9517D23-C3BB-941E-D392-263A270EEA63}"/>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9" name="Freeform 26">
                <a:extLst>
                  <a:ext uri="{FF2B5EF4-FFF2-40B4-BE49-F238E27FC236}">
                    <a16:creationId xmlns:a16="http://schemas.microsoft.com/office/drawing/2014/main" id="{1555AA66-FFCC-99A5-BC11-42287AE75C23}"/>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0" name="Freeform 28">
                <a:extLst>
                  <a:ext uri="{FF2B5EF4-FFF2-40B4-BE49-F238E27FC236}">
                    <a16:creationId xmlns:a16="http://schemas.microsoft.com/office/drawing/2014/main" id="{04B53C5F-A4F7-8924-725C-33022EF2199F}"/>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1" name="Freeform 36">
                <a:extLst>
                  <a:ext uri="{FF2B5EF4-FFF2-40B4-BE49-F238E27FC236}">
                    <a16:creationId xmlns:a16="http://schemas.microsoft.com/office/drawing/2014/main" id="{2A600022-CE02-B717-AD1C-D84D6594159A}"/>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6" name="组合 123">
              <a:extLst>
                <a:ext uri="{FF2B5EF4-FFF2-40B4-BE49-F238E27FC236}">
                  <a16:creationId xmlns:a16="http://schemas.microsoft.com/office/drawing/2014/main" id="{38E640FC-98C8-93AC-25DE-0F0E9F9FD320}"/>
                </a:ext>
              </a:extLst>
            </p:cNvPr>
            <p:cNvGrpSpPr/>
            <p:nvPr/>
          </p:nvGrpSpPr>
          <p:grpSpPr>
            <a:xfrm>
              <a:off x="9556201" y="498129"/>
              <a:ext cx="588050" cy="586680"/>
              <a:chOff x="2105799" y="20055838"/>
              <a:chExt cx="6748090" cy="6732363"/>
            </a:xfrm>
            <a:solidFill>
              <a:schemeClr val="accent1">
                <a:alpha val="80000"/>
              </a:schemeClr>
            </a:solidFill>
          </p:grpSpPr>
          <p:sp>
            <p:nvSpPr>
              <p:cNvPr id="7" name="Freeform 8">
                <a:extLst>
                  <a:ext uri="{FF2B5EF4-FFF2-40B4-BE49-F238E27FC236}">
                    <a16:creationId xmlns:a16="http://schemas.microsoft.com/office/drawing/2014/main" id="{FDFCA5AD-BAA8-8925-B691-F6417C678D30}"/>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8" name="Freeform 42">
                <a:extLst>
                  <a:ext uri="{FF2B5EF4-FFF2-40B4-BE49-F238E27FC236}">
                    <a16:creationId xmlns:a16="http://schemas.microsoft.com/office/drawing/2014/main" id="{30CE158F-2A9F-5880-36E3-3B4A512E03CE}"/>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9" name="Freeform 43">
                <a:extLst>
                  <a:ext uri="{FF2B5EF4-FFF2-40B4-BE49-F238E27FC236}">
                    <a16:creationId xmlns:a16="http://schemas.microsoft.com/office/drawing/2014/main" id="{8063EF07-CE70-8A55-5FAF-BF4AD1016CC5}"/>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 name="Freeform 44">
                <a:extLst>
                  <a:ext uri="{FF2B5EF4-FFF2-40B4-BE49-F238E27FC236}">
                    <a16:creationId xmlns:a16="http://schemas.microsoft.com/office/drawing/2014/main" id="{7B1C6EAC-0B0B-3B60-57CD-28AEEF7A72AF}"/>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 name="Freeform 45">
                <a:extLst>
                  <a:ext uri="{FF2B5EF4-FFF2-40B4-BE49-F238E27FC236}">
                    <a16:creationId xmlns:a16="http://schemas.microsoft.com/office/drawing/2014/main" id="{B339235C-7BB1-7251-A25B-C7BD5C6320D5}"/>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 name="Freeform 46">
                <a:extLst>
                  <a:ext uri="{FF2B5EF4-FFF2-40B4-BE49-F238E27FC236}">
                    <a16:creationId xmlns:a16="http://schemas.microsoft.com/office/drawing/2014/main" id="{065F9FD8-483D-B2C6-C720-6C7206EB7E2A}"/>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 name="Freeform 47">
                <a:extLst>
                  <a:ext uri="{FF2B5EF4-FFF2-40B4-BE49-F238E27FC236}">
                    <a16:creationId xmlns:a16="http://schemas.microsoft.com/office/drawing/2014/main" id="{6FD66975-C670-C5CF-1182-08867221FB14}"/>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 name="Freeform 48">
                <a:extLst>
                  <a:ext uri="{FF2B5EF4-FFF2-40B4-BE49-F238E27FC236}">
                    <a16:creationId xmlns:a16="http://schemas.microsoft.com/office/drawing/2014/main" id="{D30654AF-47E7-E8FB-D5D3-C76389AF7AC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 name="Freeform 49">
                <a:extLst>
                  <a:ext uri="{FF2B5EF4-FFF2-40B4-BE49-F238E27FC236}">
                    <a16:creationId xmlns:a16="http://schemas.microsoft.com/office/drawing/2014/main" id="{FE0AB7EB-2482-3673-383C-B6BD9011330C}"/>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 name="Freeform 50">
                <a:extLst>
                  <a:ext uri="{FF2B5EF4-FFF2-40B4-BE49-F238E27FC236}">
                    <a16:creationId xmlns:a16="http://schemas.microsoft.com/office/drawing/2014/main" id="{FB076E34-4757-230B-987D-10FA254ECA76}"/>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 name="Freeform 51">
                <a:extLst>
                  <a:ext uri="{FF2B5EF4-FFF2-40B4-BE49-F238E27FC236}">
                    <a16:creationId xmlns:a16="http://schemas.microsoft.com/office/drawing/2014/main" id="{7089EFA2-CE66-EDE2-A3B4-C925E79BC584}"/>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8" name="Freeform 52">
                <a:extLst>
                  <a:ext uri="{FF2B5EF4-FFF2-40B4-BE49-F238E27FC236}">
                    <a16:creationId xmlns:a16="http://schemas.microsoft.com/office/drawing/2014/main" id="{DFC01C77-A3AA-AF81-D0F2-C971D4C7EED6}"/>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9" name="Freeform 53">
                <a:extLst>
                  <a:ext uri="{FF2B5EF4-FFF2-40B4-BE49-F238E27FC236}">
                    <a16:creationId xmlns:a16="http://schemas.microsoft.com/office/drawing/2014/main" id="{7E88C217-714B-4AF7-2EC5-2DD06FBCE1F0}"/>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0" name="Freeform 54">
                <a:extLst>
                  <a:ext uri="{FF2B5EF4-FFF2-40B4-BE49-F238E27FC236}">
                    <a16:creationId xmlns:a16="http://schemas.microsoft.com/office/drawing/2014/main" id="{63A4CCDA-B9AA-5196-8D85-0732C36CD4D4}"/>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1" name="Freeform 55">
                <a:extLst>
                  <a:ext uri="{FF2B5EF4-FFF2-40B4-BE49-F238E27FC236}">
                    <a16:creationId xmlns:a16="http://schemas.microsoft.com/office/drawing/2014/main" id="{30DB1857-1A4B-1402-5D88-419920773E6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2" name="Freeform 56">
                <a:extLst>
                  <a:ext uri="{FF2B5EF4-FFF2-40B4-BE49-F238E27FC236}">
                    <a16:creationId xmlns:a16="http://schemas.microsoft.com/office/drawing/2014/main" id="{AAAD3D0D-A6E5-63EA-BF8A-2330038740D9}"/>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3" name="Freeform 57">
                <a:extLst>
                  <a:ext uri="{FF2B5EF4-FFF2-40B4-BE49-F238E27FC236}">
                    <a16:creationId xmlns:a16="http://schemas.microsoft.com/office/drawing/2014/main" id="{DB22FDA2-AC51-8678-B065-5CD4614379F0}"/>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4" name="Freeform 58">
                <a:extLst>
                  <a:ext uri="{FF2B5EF4-FFF2-40B4-BE49-F238E27FC236}">
                    <a16:creationId xmlns:a16="http://schemas.microsoft.com/office/drawing/2014/main" id="{BC0E2E8D-9C1D-6AD0-A01D-573BF50E0A8D}"/>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5" name="Freeform 59">
                <a:extLst>
                  <a:ext uri="{FF2B5EF4-FFF2-40B4-BE49-F238E27FC236}">
                    <a16:creationId xmlns:a16="http://schemas.microsoft.com/office/drawing/2014/main" id="{B52F4F85-A84E-FDA7-25B6-F5C4C239CEE3}"/>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6" name="Freeform 60">
                <a:extLst>
                  <a:ext uri="{FF2B5EF4-FFF2-40B4-BE49-F238E27FC236}">
                    <a16:creationId xmlns:a16="http://schemas.microsoft.com/office/drawing/2014/main" id="{38B6C900-9B63-85FF-D5A5-A85B205413DD}"/>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7" name="Freeform 61">
                <a:extLst>
                  <a:ext uri="{FF2B5EF4-FFF2-40B4-BE49-F238E27FC236}">
                    <a16:creationId xmlns:a16="http://schemas.microsoft.com/office/drawing/2014/main" id="{0A19182A-16B2-6268-506E-3A8E2753A966}"/>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8" name="Freeform 62">
                <a:extLst>
                  <a:ext uri="{FF2B5EF4-FFF2-40B4-BE49-F238E27FC236}">
                    <a16:creationId xmlns:a16="http://schemas.microsoft.com/office/drawing/2014/main" id="{0EE1DCE3-5048-A2B8-D971-9F89AA9A29F7}"/>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9" name="Freeform 71">
                <a:extLst>
                  <a:ext uri="{FF2B5EF4-FFF2-40B4-BE49-F238E27FC236}">
                    <a16:creationId xmlns:a16="http://schemas.microsoft.com/office/drawing/2014/main" id="{936B9848-7C03-F36D-E6FC-407D57E90D19}"/>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Tree>
    <p:extLst>
      <p:ext uri="{BB962C8B-B14F-4D97-AF65-F5344CB8AC3E}">
        <p14:creationId xmlns:p14="http://schemas.microsoft.com/office/powerpoint/2010/main" val="76478700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内容页-上下横线">
    <p:spTree>
      <p:nvGrpSpPr>
        <p:cNvPr id="1" name=""/>
        <p:cNvGrpSpPr/>
        <p:nvPr/>
      </p:nvGrpSpPr>
      <p:grpSpPr>
        <a:xfrm>
          <a:off x="0" y="0"/>
          <a:ext cx="0" cy="0"/>
          <a:chOff x="0" y="0"/>
          <a:chExt cx="0" cy="0"/>
        </a:xfrm>
      </p:grpSpPr>
      <p:cxnSp>
        <p:nvCxnSpPr>
          <p:cNvPr id="122" name="直接连接符 121">
            <a:extLst>
              <a:ext uri="{FF2B5EF4-FFF2-40B4-BE49-F238E27FC236}">
                <a16:creationId xmlns:a16="http://schemas.microsoft.com/office/drawing/2014/main" id="{44ED58EF-63CC-4876-87B1-66450A7862C6}"/>
              </a:ext>
            </a:extLst>
          </p:cNvPr>
          <p:cNvCxnSpPr>
            <a:cxnSpLocks/>
          </p:cNvCxnSpPr>
          <p:nvPr/>
        </p:nvCxnSpPr>
        <p:spPr>
          <a:xfrm>
            <a:off x="328613" y="6381750"/>
            <a:ext cx="848677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a:extLst>
              <a:ext uri="{FF2B5EF4-FFF2-40B4-BE49-F238E27FC236}">
                <a16:creationId xmlns:a16="http://schemas.microsoft.com/office/drawing/2014/main" id="{DD600323-006F-4A08-BE03-2ABBBD1D9CCD}"/>
              </a:ext>
            </a:extLst>
          </p:cNvPr>
          <p:cNvSpPr>
            <a:spLocks noGrp="1"/>
          </p:cNvSpPr>
          <p:nvPr>
            <p:ph type="sldNum" sz="quarter" idx="4"/>
          </p:nvPr>
        </p:nvSpPr>
        <p:spPr>
          <a:xfrm>
            <a:off x="6754343" y="6394353"/>
            <a:ext cx="2057400" cy="292196"/>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zh-CN" altLang="en-US" dirty="0"/>
              <a:t> </a:t>
            </a:r>
            <a:r>
              <a:rPr lang="en-US" altLang="zh-CN" dirty="0"/>
              <a:t>&gt;</a:t>
            </a:r>
            <a:endParaRPr lang="zh-CN" altLang="en-US" dirty="0"/>
          </a:p>
        </p:txBody>
      </p:sp>
      <p:cxnSp>
        <p:nvCxnSpPr>
          <p:cNvPr id="71" name="直接连接符 70">
            <a:extLst>
              <a:ext uri="{FF2B5EF4-FFF2-40B4-BE49-F238E27FC236}">
                <a16:creationId xmlns:a16="http://schemas.microsoft.com/office/drawing/2014/main" id="{E65A605E-CDFB-48F0-9262-92E6FAB0F34F}"/>
              </a:ext>
            </a:extLst>
          </p:cNvPr>
          <p:cNvCxnSpPr>
            <a:cxnSpLocks/>
          </p:cNvCxnSpPr>
          <p:nvPr/>
        </p:nvCxnSpPr>
        <p:spPr>
          <a:xfrm>
            <a:off x="558801" y="868363"/>
            <a:ext cx="8256587"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1DC1FD71-DEEB-4393-91A7-3EA78EA471F7}"/>
              </a:ext>
            </a:extLst>
          </p:cNvPr>
          <p:cNvCxnSpPr>
            <a:cxnSpLocks/>
          </p:cNvCxnSpPr>
          <p:nvPr/>
        </p:nvCxnSpPr>
        <p:spPr>
          <a:xfrm>
            <a:off x="396533" y="867990"/>
            <a:ext cx="442285"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a:extLst>
              <a:ext uri="{FF2B5EF4-FFF2-40B4-BE49-F238E27FC236}">
                <a16:creationId xmlns:a16="http://schemas.microsoft.com/office/drawing/2014/main" id="{D1EB5750-0A9D-4CDA-8A3E-C75D4C68F34A}"/>
              </a:ext>
            </a:extLst>
          </p:cNvPr>
          <p:cNvSpPr>
            <a:spLocks noGrp="1"/>
          </p:cNvSpPr>
          <p:nvPr>
            <p:ph type="title" hasCustomPrompt="1"/>
          </p:nvPr>
        </p:nvSpPr>
        <p:spPr>
          <a:xfrm>
            <a:off x="332185" y="243569"/>
            <a:ext cx="6792638" cy="617518"/>
          </a:xfrm>
        </p:spPr>
        <p:txBody>
          <a:bodyPr>
            <a:normAutofit/>
          </a:bodyPr>
          <a:lstStyle>
            <a:lvl1pPr algn="l" defTabSz="685783" rtl="0" eaLnBrk="1" latinLnBrk="0" hangingPunct="1">
              <a:lnSpc>
                <a:spcPct val="90000"/>
              </a:lnSpc>
              <a:spcBef>
                <a:spcPct val="0"/>
              </a:spcBef>
              <a:buNone/>
              <a:defRPr lang="zh-CN" altLang="en-US" sz="18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2" name="组合 120">
            <a:extLst>
              <a:ext uri="{FF2B5EF4-FFF2-40B4-BE49-F238E27FC236}">
                <a16:creationId xmlns:a16="http://schemas.microsoft.com/office/drawing/2014/main" id="{6B8B5EEF-C56C-E0C7-A20C-B7BB32346940}"/>
              </a:ext>
            </a:extLst>
          </p:cNvPr>
          <p:cNvGrpSpPr/>
          <p:nvPr/>
        </p:nvGrpSpPr>
        <p:grpSpPr>
          <a:xfrm>
            <a:off x="7379496" y="329882"/>
            <a:ext cx="1512003" cy="444892"/>
            <a:chOff x="9556201" y="498129"/>
            <a:chExt cx="1993881" cy="586680"/>
          </a:xfrm>
        </p:grpSpPr>
        <p:grpSp>
          <p:nvGrpSpPr>
            <p:cNvPr id="4" name="组合 121">
              <a:extLst>
                <a:ext uri="{FF2B5EF4-FFF2-40B4-BE49-F238E27FC236}">
                  <a16:creationId xmlns:a16="http://schemas.microsoft.com/office/drawing/2014/main" id="{524281A3-826D-D4E3-3D79-097C2D1CC4BE}"/>
                </a:ext>
              </a:extLst>
            </p:cNvPr>
            <p:cNvGrpSpPr/>
            <p:nvPr/>
          </p:nvGrpSpPr>
          <p:grpSpPr>
            <a:xfrm>
              <a:off x="10239376" y="968937"/>
              <a:ext cx="1307697" cy="96254"/>
              <a:chOff x="4616246" y="3878362"/>
              <a:chExt cx="5571416" cy="410087"/>
            </a:xfrm>
            <a:solidFill>
              <a:schemeClr val="tx1">
                <a:alpha val="80000"/>
              </a:schemeClr>
            </a:solidFill>
          </p:grpSpPr>
          <p:sp>
            <p:nvSpPr>
              <p:cNvPr id="42" name="Freeform 17">
                <a:extLst>
                  <a:ext uri="{FF2B5EF4-FFF2-40B4-BE49-F238E27FC236}">
                    <a16:creationId xmlns:a16="http://schemas.microsoft.com/office/drawing/2014/main" id="{85761702-0CFD-9C73-E690-88AA20C85C97}"/>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3" name="Freeform 18">
                <a:extLst>
                  <a:ext uri="{FF2B5EF4-FFF2-40B4-BE49-F238E27FC236}">
                    <a16:creationId xmlns:a16="http://schemas.microsoft.com/office/drawing/2014/main" id="{8E07D4CD-8C9C-439C-D562-EA47AA969784}"/>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4" name="Freeform 19">
                <a:extLst>
                  <a:ext uri="{FF2B5EF4-FFF2-40B4-BE49-F238E27FC236}">
                    <a16:creationId xmlns:a16="http://schemas.microsoft.com/office/drawing/2014/main" id="{DDFFB14C-3BFA-DFF4-5AC2-C128F76F9B05}"/>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5" name="Freeform 20">
                <a:extLst>
                  <a:ext uri="{FF2B5EF4-FFF2-40B4-BE49-F238E27FC236}">
                    <a16:creationId xmlns:a16="http://schemas.microsoft.com/office/drawing/2014/main" id="{0175354E-4415-D937-959D-9BA905EDEF12}"/>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6" name="Freeform 21">
                <a:extLst>
                  <a:ext uri="{FF2B5EF4-FFF2-40B4-BE49-F238E27FC236}">
                    <a16:creationId xmlns:a16="http://schemas.microsoft.com/office/drawing/2014/main" id="{E1480841-0ED2-5603-4F05-1B81636C759F}"/>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7" name="Freeform 22">
                <a:extLst>
                  <a:ext uri="{FF2B5EF4-FFF2-40B4-BE49-F238E27FC236}">
                    <a16:creationId xmlns:a16="http://schemas.microsoft.com/office/drawing/2014/main" id="{F8C8BB45-3515-7AA5-AF53-C2E81AAD6896}"/>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8" name="Freeform 23">
                <a:extLst>
                  <a:ext uri="{FF2B5EF4-FFF2-40B4-BE49-F238E27FC236}">
                    <a16:creationId xmlns:a16="http://schemas.microsoft.com/office/drawing/2014/main" id="{2109276F-DCDC-2A00-F4A6-FDDD9CA0B11D}"/>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9" name="Freeform 25">
                <a:extLst>
                  <a:ext uri="{FF2B5EF4-FFF2-40B4-BE49-F238E27FC236}">
                    <a16:creationId xmlns:a16="http://schemas.microsoft.com/office/drawing/2014/main" id="{FD96C446-F487-226E-FC38-1A5A721BA2E0}"/>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0" name="Freeform 27">
                <a:extLst>
                  <a:ext uri="{FF2B5EF4-FFF2-40B4-BE49-F238E27FC236}">
                    <a16:creationId xmlns:a16="http://schemas.microsoft.com/office/drawing/2014/main" id="{60349ACC-DA1B-EE4A-34DF-E4161BE4DBA6}"/>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1" name="Freeform 29">
                <a:extLst>
                  <a:ext uri="{FF2B5EF4-FFF2-40B4-BE49-F238E27FC236}">
                    <a16:creationId xmlns:a16="http://schemas.microsoft.com/office/drawing/2014/main" id="{2F11D74B-CABC-CAD4-E11B-75BC98F907BF}"/>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2" name="Freeform 30">
                <a:extLst>
                  <a:ext uri="{FF2B5EF4-FFF2-40B4-BE49-F238E27FC236}">
                    <a16:creationId xmlns:a16="http://schemas.microsoft.com/office/drawing/2014/main" id="{5FF3494E-B419-5F07-57E3-A6AF4593581F}"/>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3" name="Freeform 31">
                <a:extLst>
                  <a:ext uri="{FF2B5EF4-FFF2-40B4-BE49-F238E27FC236}">
                    <a16:creationId xmlns:a16="http://schemas.microsoft.com/office/drawing/2014/main" id="{213B9888-4052-26DF-0DA3-50E9A86FA376}"/>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4" name="Freeform 32">
                <a:extLst>
                  <a:ext uri="{FF2B5EF4-FFF2-40B4-BE49-F238E27FC236}">
                    <a16:creationId xmlns:a16="http://schemas.microsoft.com/office/drawing/2014/main" id="{6C00D8F1-C3B6-B63C-39F8-7759CF895D53}"/>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5" name="Freeform 33">
                <a:extLst>
                  <a:ext uri="{FF2B5EF4-FFF2-40B4-BE49-F238E27FC236}">
                    <a16:creationId xmlns:a16="http://schemas.microsoft.com/office/drawing/2014/main" id="{AAB557DA-BD3F-4B5F-ADAC-5D44402305C5}"/>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6" name="Freeform 34">
                <a:extLst>
                  <a:ext uri="{FF2B5EF4-FFF2-40B4-BE49-F238E27FC236}">
                    <a16:creationId xmlns:a16="http://schemas.microsoft.com/office/drawing/2014/main" id="{EAF901F2-56DE-AE9B-BE24-D1817CDBE65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7" name="Freeform 35">
                <a:extLst>
                  <a:ext uri="{FF2B5EF4-FFF2-40B4-BE49-F238E27FC236}">
                    <a16:creationId xmlns:a16="http://schemas.microsoft.com/office/drawing/2014/main" id="{DB05DBE7-C97A-52CE-2462-6963625C6CCD}"/>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5" name="组合 122">
              <a:extLst>
                <a:ext uri="{FF2B5EF4-FFF2-40B4-BE49-F238E27FC236}">
                  <a16:creationId xmlns:a16="http://schemas.microsoft.com/office/drawing/2014/main" id="{12AE38A9-3338-CCD9-109F-FC38B1993175}"/>
                </a:ext>
              </a:extLst>
            </p:cNvPr>
            <p:cNvGrpSpPr/>
            <p:nvPr/>
          </p:nvGrpSpPr>
          <p:grpSpPr>
            <a:xfrm>
              <a:off x="10237120" y="539555"/>
              <a:ext cx="1312962" cy="375239"/>
              <a:chOff x="4606634" y="2048989"/>
              <a:chExt cx="5593843" cy="1598699"/>
            </a:xfrm>
            <a:solidFill>
              <a:schemeClr val="accent1">
                <a:alpha val="80000"/>
              </a:schemeClr>
            </a:solidFill>
          </p:grpSpPr>
          <p:sp>
            <p:nvSpPr>
              <p:cNvPr id="30" name="Freeform 9">
                <a:extLst>
                  <a:ext uri="{FF2B5EF4-FFF2-40B4-BE49-F238E27FC236}">
                    <a16:creationId xmlns:a16="http://schemas.microsoft.com/office/drawing/2014/main" id="{9B23AACB-1E05-D81B-12B2-DF5F21BAAB2A}"/>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1" name="Freeform 10">
                <a:extLst>
                  <a:ext uri="{FF2B5EF4-FFF2-40B4-BE49-F238E27FC236}">
                    <a16:creationId xmlns:a16="http://schemas.microsoft.com/office/drawing/2014/main" id="{EE579B37-1C79-BB02-427B-F755216B8BCB}"/>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2" name="Freeform 11">
                <a:extLst>
                  <a:ext uri="{FF2B5EF4-FFF2-40B4-BE49-F238E27FC236}">
                    <a16:creationId xmlns:a16="http://schemas.microsoft.com/office/drawing/2014/main" id="{F52A26AE-E485-75E5-6B3D-E6C4216B9E3D}"/>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3" name="Freeform 12">
                <a:extLst>
                  <a:ext uri="{FF2B5EF4-FFF2-40B4-BE49-F238E27FC236}">
                    <a16:creationId xmlns:a16="http://schemas.microsoft.com/office/drawing/2014/main" id="{B3A25256-CE40-BDAE-7232-3264354B65CD}"/>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4" name="Freeform 13">
                <a:extLst>
                  <a:ext uri="{FF2B5EF4-FFF2-40B4-BE49-F238E27FC236}">
                    <a16:creationId xmlns:a16="http://schemas.microsoft.com/office/drawing/2014/main" id="{03EF7A03-9A72-5A92-6054-B37ED71B4E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5" name="Freeform 14">
                <a:extLst>
                  <a:ext uri="{FF2B5EF4-FFF2-40B4-BE49-F238E27FC236}">
                    <a16:creationId xmlns:a16="http://schemas.microsoft.com/office/drawing/2014/main" id="{006FFF5E-031C-06E6-C7A5-030F3FD71EAC}"/>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6" name="Freeform 15">
                <a:extLst>
                  <a:ext uri="{FF2B5EF4-FFF2-40B4-BE49-F238E27FC236}">
                    <a16:creationId xmlns:a16="http://schemas.microsoft.com/office/drawing/2014/main" id="{74B29C4F-2478-D51D-57EA-17F13B53A9DF}"/>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7" name="Freeform 16">
                <a:extLst>
                  <a:ext uri="{FF2B5EF4-FFF2-40B4-BE49-F238E27FC236}">
                    <a16:creationId xmlns:a16="http://schemas.microsoft.com/office/drawing/2014/main" id="{81B48723-81A7-E81E-E106-BDB097BEE0E7}"/>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8" name="Freeform 24">
                <a:extLst>
                  <a:ext uri="{FF2B5EF4-FFF2-40B4-BE49-F238E27FC236}">
                    <a16:creationId xmlns:a16="http://schemas.microsoft.com/office/drawing/2014/main" id="{013EE20B-88EA-F34C-B694-BE5DC2A24ECA}"/>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9" name="Freeform 26">
                <a:extLst>
                  <a:ext uri="{FF2B5EF4-FFF2-40B4-BE49-F238E27FC236}">
                    <a16:creationId xmlns:a16="http://schemas.microsoft.com/office/drawing/2014/main" id="{783F86FF-8839-642F-5599-AA9427DB068C}"/>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0" name="Freeform 28">
                <a:extLst>
                  <a:ext uri="{FF2B5EF4-FFF2-40B4-BE49-F238E27FC236}">
                    <a16:creationId xmlns:a16="http://schemas.microsoft.com/office/drawing/2014/main" id="{D9F91DB9-8FE7-3F75-DF02-A1F4CE15CAB1}"/>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1" name="Freeform 36">
                <a:extLst>
                  <a:ext uri="{FF2B5EF4-FFF2-40B4-BE49-F238E27FC236}">
                    <a16:creationId xmlns:a16="http://schemas.microsoft.com/office/drawing/2014/main" id="{6338971F-AAFF-92A4-F08D-7B306AF1DDB3}"/>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6" name="组合 123">
              <a:extLst>
                <a:ext uri="{FF2B5EF4-FFF2-40B4-BE49-F238E27FC236}">
                  <a16:creationId xmlns:a16="http://schemas.microsoft.com/office/drawing/2014/main" id="{DC7C07FC-8018-16A2-1C48-B212558B5D1E}"/>
                </a:ext>
              </a:extLst>
            </p:cNvPr>
            <p:cNvGrpSpPr/>
            <p:nvPr/>
          </p:nvGrpSpPr>
          <p:grpSpPr>
            <a:xfrm>
              <a:off x="9556201" y="498129"/>
              <a:ext cx="588050" cy="586680"/>
              <a:chOff x="2105799" y="20055838"/>
              <a:chExt cx="6748090" cy="6732363"/>
            </a:xfrm>
            <a:solidFill>
              <a:schemeClr val="accent1">
                <a:alpha val="80000"/>
              </a:schemeClr>
            </a:solidFill>
          </p:grpSpPr>
          <p:sp>
            <p:nvSpPr>
              <p:cNvPr id="7" name="Freeform 8">
                <a:extLst>
                  <a:ext uri="{FF2B5EF4-FFF2-40B4-BE49-F238E27FC236}">
                    <a16:creationId xmlns:a16="http://schemas.microsoft.com/office/drawing/2014/main" id="{B094E4CB-850E-6F56-06C0-B42C0768B3B5}"/>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8" name="Freeform 42">
                <a:extLst>
                  <a:ext uri="{FF2B5EF4-FFF2-40B4-BE49-F238E27FC236}">
                    <a16:creationId xmlns:a16="http://schemas.microsoft.com/office/drawing/2014/main" id="{1C5BA0C6-6389-14B3-C09B-D1AC4311DE68}"/>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9" name="Freeform 43">
                <a:extLst>
                  <a:ext uri="{FF2B5EF4-FFF2-40B4-BE49-F238E27FC236}">
                    <a16:creationId xmlns:a16="http://schemas.microsoft.com/office/drawing/2014/main" id="{A33BA7E1-7884-B240-5B51-B3B4FD8D8886}"/>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 name="Freeform 44">
                <a:extLst>
                  <a:ext uri="{FF2B5EF4-FFF2-40B4-BE49-F238E27FC236}">
                    <a16:creationId xmlns:a16="http://schemas.microsoft.com/office/drawing/2014/main" id="{A6B6FFB5-FA28-08B8-1521-3A7BC75D0426}"/>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 name="Freeform 45">
                <a:extLst>
                  <a:ext uri="{FF2B5EF4-FFF2-40B4-BE49-F238E27FC236}">
                    <a16:creationId xmlns:a16="http://schemas.microsoft.com/office/drawing/2014/main" id="{7011AE85-7EF3-8012-17B2-5820D2B31CC1}"/>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 name="Freeform 46">
                <a:extLst>
                  <a:ext uri="{FF2B5EF4-FFF2-40B4-BE49-F238E27FC236}">
                    <a16:creationId xmlns:a16="http://schemas.microsoft.com/office/drawing/2014/main" id="{B1DF0DE8-95B8-8D85-EEA9-528E81190EF5}"/>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 name="Freeform 47">
                <a:extLst>
                  <a:ext uri="{FF2B5EF4-FFF2-40B4-BE49-F238E27FC236}">
                    <a16:creationId xmlns:a16="http://schemas.microsoft.com/office/drawing/2014/main" id="{E104878C-9379-9A5E-B544-B6BEA6C1D19F}"/>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 name="Freeform 48">
                <a:extLst>
                  <a:ext uri="{FF2B5EF4-FFF2-40B4-BE49-F238E27FC236}">
                    <a16:creationId xmlns:a16="http://schemas.microsoft.com/office/drawing/2014/main" id="{B78A3481-5248-C2B1-5347-020AAAA2B2BE}"/>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 name="Freeform 49">
                <a:extLst>
                  <a:ext uri="{FF2B5EF4-FFF2-40B4-BE49-F238E27FC236}">
                    <a16:creationId xmlns:a16="http://schemas.microsoft.com/office/drawing/2014/main" id="{CD31ADE0-DCAA-0961-F963-2E5F24DC745B}"/>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 name="Freeform 50">
                <a:extLst>
                  <a:ext uri="{FF2B5EF4-FFF2-40B4-BE49-F238E27FC236}">
                    <a16:creationId xmlns:a16="http://schemas.microsoft.com/office/drawing/2014/main" id="{01C9DB00-5343-A90C-BABA-3D98B44CB125}"/>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 name="Freeform 51">
                <a:extLst>
                  <a:ext uri="{FF2B5EF4-FFF2-40B4-BE49-F238E27FC236}">
                    <a16:creationId xmlns:a16="http://schemas.microsoft.com/office/drawing/2014/main" id="{E8D8D24D-4111-01C4-BFA0-D6B23AFA0311}"/>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8" name="Freeform 52">
                <a:extLst>
                  <a:ext uri="{FF2B5EF4-FFF2-40B4-BE49-F238E27FC236}">
                    <a16:creationId xmlns:a16="http://schemas.microsoft.com/office/drawing/2014/main" id="{4E87D6C0-7730-F23F-2431-0F0615184B43}"/>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9" name="Freeform 53">
                <a:extLst>
                  <a:ext uri="{FF2B5EF4-FFF2-40B4-BE49-F238E27FC236}">
                    <a16:creationId xmlns:a16="http://schemas.microsoft.com/office/drawing/2014/main" id="{355A09F4-C925-447D-B9E8-92AC76A5457D}"/>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0" name="Freeform 54">
                <a:extLst>
                  <a:ext uri="{FF2B5EF4-FFF2-40B4-BE49-F238E27FC236}">
                    <a16:creationId xmlns:a16="http://schemas.microsoft.com/office/drawing/2014/main" id="{7FB6D38E-807F-B26D-B3E4-A5F24443E4BD}"/>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1" name="Freeform 55">
                <a:extLst>
                  <a:ext uri="{FF2B5EF4-FFF2-40B4-BE49-F238E27FC236}">
                    <a16:creationId xmlns:a16="http://schemas.microsoft.com/office/drawing/2014/main" id="{09802B04-1601-7BB8-7327-02A3D236DB6C}"/>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2" name="Freeform 56">
                <a:extLst>
                  <a:ext uri="{FF2B5EF4-FFF2-40B4-BE49-F238E27FC236}">
                    <a16:creationId xmlns:a16="http://schemas.microsoft.com/office/drawing/2014/main" id="{9DACD17D-DA77-C269-512E-75A232BD374B}"/>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3" name="Freeform 57">
                <a:extLst>
                  <a:ext uri="{FF2B5EF4-FFF2-40B4-BE49-F238E27FC236}">
                    <a16:creationId xmlns:a16="http://schemas.microsoft.com/office/drawing/2014/main" id="{0AF4FAEF-D804-CB90-C838-2BCCC4CD63AA}"/>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4" name="Freeform 58">
                <a:extLst>
                  <a:ext uri="{FF2B5EF4-FFF2-40B4-BE49-F238E27FC236}">
                    <a16:creationId xmlns:a16="http://schemas.microsoft.com/office/drawing/2014/main" id="{246554DD-96A7-85C5-B519-D39748A28B4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5" name="Freeform 59">
                <a:extLst>
                  <a:ext uri="{FF2B5EF4-FFF2-40B4-BE49-F238E27FC236}">
                    <a16:creationId xmlns:a16="http://schemas.microsoft.com/office/drawing/2014/main" id="{31EB2968-26EE-A7F8-39D7-10A715590E2F}"/>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6" name="Freeform 60">
                <a:extLst>
                  <a:ext uri="{FF2B5EF4-FFF2-40B4-BE49-F238E27FC236}">
                    <a16:creationId xmlns:a16="http://schemas.microsoft.com/office/drawing/2014/main" id="{616239A3-AA13-8D3C-CAD1-D19FE2C518DF}"/>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7" name="Freeform 61">
                <a:extLst>
                  <a:ext uri="{FF2B5EF4-FFF2-40B4-BE49-F238E27FC236}">
                    <a16:creationId xmlns:a16="http://schemas.microsoft.com/office/drawing/2014/main" id="{67023FF9-0EC8-5B12-5369-12D05F0335AA}"/>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8" name="Freeform 62">
                <a:extLst>
                  <a:ext uri="{FF2B5EF4-FFF2-40B4-BE49-F238E27FC236}">
                    <a16:creationId xmlns:a16="http://schemas.microsoft.com/office/drawing/2014/main" id="{6128C537-3B85-984E-23EB-D2E197E357DC}"/>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9" name="Freeform 71">
                <a:extLst>
                  <a:ext uri="{FF2B5EF4-FFF2-40B4-BE49-F238E27FC236}">
                    <a16:creationId xmlns:a16="http://schemas.microsoft.com/office/drawing/2014/main" id="{C8FF3400-6CE4-530C-B031-45A9E0C42A27}"/>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Tree>
    <p:extLst>
      <p:ext uri="{BB962C8B-B14F-4D97-AF65-F5344CB8AC3E}">
        <p14:creationId xmlns:p14="http://schemas.microsoft.com/office/powerpoint/2010/main" val="1250273013"/>
      </p:ext>
    </p:extLst>
  </p:cSld>
  <p:clrMapOvr>
    <a:masterClrMapping/>
  </p:clrMapOvr>
  <p:extLst>
    <p:ext uri="{DCECCB84-F9BA-43D5-87BE-67443E8EF086}">
      <p15:sldGuideLst xmlns:p15="http://schemas.microsoft.com/office/powerpoint/2012/main">
        <p15:guide id="4" pos="28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theme" Target="../theme/theme2.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6602065-9875-489D-9807-49A056F1432E}"/>
              </a:ext>
            </a:extLst>
          </p:cNvPr>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7D4D4825-E8D7-49E3-9C98-FB2E3CB1C2B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318152792"/>
      </p:ext>
    </p:extLst>
  </p:cSld>
  <p:clrMap bg1="lt1" tx1="dk1" bg2="lt2" tx2="dk2" accent1="accent1" accent2="accent2" accent3="accent3" accent4="accent4" accent5="accent5" accent6="accent6" hlink="hlink" folHlink="folHlink"/>
  <p:sldLayoutIdLst>
    <p:sldLayoutId id="2147483694" r:id="rId1"/>
    <p:sldLayoutId id="2147483684" r:id="rId2"/>
    <p:sldLayoutId id="2147483685" r:id="rId3"/>
    <p:sldLayoutId id="2147483686" r:id="rId4"/>
    <p:sldLayoutId id="2147483680" r:id="rId5"/>
    <p:sldLayoutId id="2147483681" r:id="rId6"/>
    <p:sldLayoutId id="2147483691" r:id="rId7"/>
    <p:sldLayoutId id="2147483689" r:id="rId8"/>
    <p:sldLayoutId id="2147483688" r:id="rId9"/>
    <p:sldLayoutId id="2147483657" r:id="rId10"/>
    <p:sldLayoutId id="2147483690" r:id="rId11"/>
    <p:sldLayoutId id="2147483704" r:id="rId12"/>
    <p:sldLayoutId id="2147483695" r:id="rId13"/>
    <p:sldLayoutId id="2147483700" r:id="rId14"/>
    <p:sldLayoutId id="2147483701" r:id="rId15"/>
    <p:sldLayoutId id="2147483703" r:id="rId16"/>
    <p:sldLayoutId id="2147483702" r:id="rId17"/>
    <p:sldLayoutId id="2147483705" r:id="rId18"/>
    <p:sldLayoutId id="2147483706" r:id="rId19"/>
    <p:sldLayoutId id="2147483734" r:id="rId20"/>
    <p:sldLayoutId id="2147483735" r:id="rId21"/>
    <p:sldLayoutId id="2147483748" r:id="rId22"/>
    <p:sldLayoutId id="2147483749" r:id="rId23"/>
    <p:sldLayoutId id="2147483751" r:id="rId24"/>
    <p:sldLayoutId id="2147483752" r:id="rId25"/>
  </p:sldLayoutIdLst>
  <p:hf hdr="0" ftr="0" dt="0"/>
  <p:txStyles>
    <p:titleStyle>
      <a:lvl1pPr algn="l" defTabSz="685783" rtl="0" eaLnBrk="1" latinLnBrk="0" hangingPunct="1">
        <a:lnSpc>
          <a:spcPct val="90000"/>
        </a:lnSpc>
        <a:spcBef>
          <a:spcPct val="0"/>
        </a:spcBef>
        <a:buNone/>
        <a:defRPr sz="3300" kern="1200">
          <a:solidFill>
            <a:schemeClr val="tx1"/>
          </a:solidFill>
          <a:latin typeface="+mn-ea"/>
          <a:ea typeface="+mn-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ea"/>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ea"/>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ea"/>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ea"/>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ea"/>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6602065-9875-489D-9807-49A056F1432E}"/>
              </a:ext>
            </a:extLst>
          </p:cNvPr>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7D4D4825-E8D7-49E3-9C98-FB2E3CB1C2B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3485235"/>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Lst>
  <p:hf hdr="0" ftr="0" dt="0"/>
  <p:txStyles>
    <p:titleStyle>
      <a:lvl1pPr algn="l" defTabSz="685783" rtl="0" eaLnBrk="1" latinLnBrk="0" hangingPunct="1">
        <a:lnSpc>
          <a:spcPct val="90000"/>
        </a:lnSpc>
        <a:spcBef>
          <a:spcPct val="0"/>
        </a:spcBef>
        <a:buNone/>
        <a:defRPr sz="3300" kern="1200">
          <a:solidFill>
            <a:schemeClr val="tx1"/>
          </a:solidFill>
          <a:latin typeface="+mn-ea"/>
          <a:ea typeface="+mn-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ea"/>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ea"/>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ea"/>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ea"/>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ea"/>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5.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2F7602C-B806-C53D-2331-917477000224}"/>
              </a:ext>
            </a:extLst>
          </p:cNvPr>
          <p:cNvPicPr>
            <a:picLocks noChangeAspect="1"/>
          </p:cNvPicPr>
          <p:nvPr/>
        </p:nvPicPr>
        <p:blipFill>
          <a:blip r:embed="rId2"/>
          <a:stretch>
            <a:fillRect/>
          </a:stretch>
        </p:blipFill>
        <p:spPr>
          <a:xfrm>
            <a:off x="508000" y="459367"/>
            <a:ext cx="3889455" cy="2969633"/>
          </a:xfrm>
          <a:prstGeom prst="rect">
            <a:avLst/>
          </a:prstGeom>
          <a:effectLst>
            <a:outerShdw blurRad="50800" dist="38100" dir="2700000" algn="tl" rotWithShape="0">
              <a:prstClr val="black">
                <a:alpha val="40000"/>
              </a:prstClr>
            </a:outerShdw>
          </a:effectLst>
        </p:spPr>
      </p:pic>
      <p:pic>
        <p:nvPicPr>
          <p:cNvPr id="3" name="图片 2">
            <a:extLst>
              <a:ext uri="{FF2B5EF4-FFF2-40B4-BE49-F238E27FC236}">
                <a16:creationId xmlns:a16="http://schemas.microsoft.com/office/drawing/2014/main" id="{597224C5-AE5E-4345-4087-D69B613581C5}"/>
              </a:ext>
            </a:extLst>
          </p:cNvPr>
          <p:cNvPicPr>
            <a:picLocks noChangeAspect="1"/>
          </p:cNvPicPr>
          <p:nvPr/>
        </p:nvPicPr>
        <p:blipFill>
          <a:blip r:embed="rId3"/>
          <a:stretch>
            <a:fillRect/>
          </a:stretch>
        </p:blipFill>
        <p:spPr>
          <a:xfrm>
            <a:off x="4724633" y="459367"/>
            <a:ext cx="4102616" cy="2969633"/>
          </a:xfrm>
          <a:prstGeom prst="rect">
            <a:avLst/>
          </a:prstGeom>
          <a:effectLst>
            <a:outerShdw blurRad="50800" dist="38100" dir="2700000" algn="tl" rotWithShape="0">
              <a:prstClr val="black">
                <a:alpha val="40000"/>
              </a:prstClr>
            </a:outerShdw>
          </a:effectLst>
        </p:spPr>
      </p:pic>
      <p:pic>
        <p:nvPicPr>
          <p:cNvPr id="6" name="图片 5">
            <a:extLst>
              <a:ext uri="{FF2B5EF4-FFF2-40B4-BE49-F238E27FC236}">
                <a16:creationId xmlns:a16="http://schemas.microsoft.com/office/drawing/2014/main" id="{75E98FA2-3C68-253F-0AC1-03781EF907FB}"/>
              </a:ext>
            </a:extLst>
          </p:cNvPr>
          <p:cNvPicPr>
            <a:picLocks noChangeAspect="1"/>
          </p:cNvPicPr>
          <p:nvPr/>
        </p:nvPicPr>
        <p:blipFill>
          <a:blip r:embed="rId4"/>
          <a:stretch>
            <a:fillRect/>
          </a:stretch>
        </p:blipFill>
        <p:spPr>
          <a:xfrm>
            <a:off x="508000" y="3648919"/>
            <a:ext cx="5558880" cy="2862363"/>
          </a:xfrm>
          <a:prstGeom prst="rect">
            <a:avLst/>
          </a:prstGeom>
          <a:effectLst>
            <a:outerShdw blurRad="50800" dist="38100" dir="2700000" algn="tl" rotWithShape="0">
              <a:prstClr val="black">
                <a:alpha val="40000"/>
              </a:prstClr>
            </a:outerShdw>
          </a:effectLst>
        </p:spPr>
      </p:pic>
      <p:sp>
        <p:nvSpPr>
          <p:cNvPr id="4" name="文本框 3">
            <a:extLst>
              <a:ext uri="{FF2B5EF4-FFF2-40B4-BE49-F238E27FC236}">
                <a16:creationId xmlns:a16="http://schemas.microsoft.com/office/drawing/2014/main" id="{DB079C82-DD95-F1AB-2910-0B1CC53EACC7}"/>
              </a:ext>
            </a:extLst>
          </p:cNvPr>
          <p:cNvSpPr txBox="1"/>
          <p:nvPr/>
        </p:nvSpPr>
        <p:spPr>
          <a:xfrm>
            <a:off x="6775941" y="4533631"/>
            <a:ext cx="1505744" cy="715581"/>
          </a:xfrm>
          <a:prstGeom prst="rect">
            <a:avLst/>
          </a:prstGeom>
          <a:noFill/>
        </p:spPr>
        <p:txBody>
          <a:bodyPr wrap="square" rtlCol="0">
            <a:spAutoFit/>
          </a:bodyPr>
          <a:lstStyle/>
          <a:p>
            <a:pPr algn="r"/>
            <a:r>
              <a:rPr lang="zh-CN" altLang="en-US" sz="4050" dirty="0"/>
              <a:t>盒体</a:t>
            </a:r>
          </a:p>
        </p:txBody>
      </p:sp>
    </p:spTree>
    <p:extLst>
      <p:ext uri="{BB962C8B-B14F-4D97-AF65-F5344CB8AC3E}">
        <p14:creationId xmlns:p14="http://schemas.microsoft.com/office/powerpoint/2010/main" val="2986646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601A2AA-2040-DC87-835A-3F128464DC9A}"/>
              </a:ext>
            </a:extLst>
          </p:cNvPr>
          <p:cNvSpPr txBox="1"/>
          <p:nvPr/>
        </p:nvSpPr>
        <p:spPr>
          <a:xfrm>
            <a:off x="602456" y="1565673"/>
            <a:ext cx="1505744" cy="715581"/>
          </a:xfrm>
          <a:prstGeom prst="rect">
            <a:avLst/>
          </a:prstGeom>
          <a:noFill/>
        </p:spPr>
        <p:txBody>
          <a:bodyPr wrap="square" rtlCol="0">
            <a:spAutoFit/>
          </a:bodyPr>
          <a:lstStyle/>
          <a:p>
            <a:r>
              <a:rPr lang="zh-CN" altLang="en-US" sz="4050" dirty="0"/>
              <a:t>顶盖</a:t>
            </a:r>
          </a:p>
        </p:txBody>
      </p:sp>
      <p:pic>
        <p:nvPicPr>
          <p:cNvPr id="2" name="图片 1">
            <a:extLst>
              <a:ext uri="{FF2B5EF4-FFF2-40B4-BE49-F238E27FC236}">
                <a16:creationId xmlns:a16="http://schemas.microsoft.com/office/drawing/2014/main" id="{AC31BF75-8A55-89D2-798C-161C3776AD5D}"/>
              </a:ext>
            </a:extLst>
          </p:cNvPr>
          <p:cNvPicPr>
            <a:picLocks noChangeAspect="1"/>
          </p:cNvPicPr>
          <p:nvPr/>
        </p:nvPicPr>
        <p:blipFill>
          <a:blip r:embed="rId2"/>
          <a:stretch>
            <a:fillRect/>
          </a:stretch>
        </p:blipFill>
        <p:spPr>
          <a:xfrm>
            <a:off x="602456" y="2950984"/>
            <a:ext cx="3423444" cy="2449691"/>
          </a:xfrm>
          <a:prstGeom prst="rect">
            <a:avLst/>
          </a:prstGeom>
          <a:effectLst>
            <a:outerShdw blurRad="50800" dist="38100" dir="2700000" algn="tl" rotWithShape="0">
              <a:prstClr val="black">
                <a:alpha val="40000"/>
              </a:prstClr>
            </a:outerShdw>
          </a:effectLst>
        </p:spPr>
      </p:pic>
      <p:pic>
        <p:nvPicPr>
          <p:cNvPr id="3" name="图片 2">
            <a:extLst>
              <a:ext uri="{FF2B5EF4-FFF2-40B4-BE49-F238E27FC236}">
                <a16:creationId xmlns:a16="http://schemas.microsoft.com/office/drawing/2014/main" id="{6FCA312A-4D3B-C81F-2CE4-A80D80C6D871}"/>
              </a:ext>
            </a:extLst>
          </p:cNvPr>
          <p:cNvPicPr>
            <a:picLocks noChangeAspect="1"/>
          </p:cNvPicPr>
          <p:nvPr/>
        </p:nvPicPr>
        <p:blipFill>
          <a:blip r:embed="rId3"/>
          <a:stretch>
            <a:fillRect/>
          </a:stretch>
        </p:blipFill>
        <p:spPr>
          <a:xfrm>
            <a:off x="4189623" y="1911351"/>
            <a:ext cx="4351921" cy="348932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14967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31529EE-444C-6E6D-3FC6-D27962EE1803}"/>
              </a:ext>
            </a:extLst>
          </p:cNvPr>
          <p:cNvPicPr>
            <a:picLocks noChangeAspect="1"/>
          </p:cNvPicPr>
          <p:nvPr/>
        </p:nvPicPr>
        <p:blipFill>
          <a:blip r:embed="rId2"/>
          <a:stretch>
            <a:fillRect/>
          </a:stretch>
        </p:blipFill>
        <p:spPr>
          <a:xfrm>
            <a:off x="602456" y="2501703"/>
            <a:ext cx="3419379" cy="2544365"/>
          </a:xfrm>
          <a:prstGeom prst="rect">
            <a:avLst/>
          </a:prstGeom>
          <a:effectLst>
            <a:outerShdw blurRad="50800" dist="38100" dir="2700000" algn="tl" rotWithShape="0">
              <a:prstClr val="black">
                <a:alpha val="40000"/>
              </a:prstClr>
            </a:outerShdw>
          </a:effectLst>
        </p:spPr>
      </p:pic>
      <p:pic>
        <p:nvPicPr>
          <p:cNvPr id="5" name="图片 4">
            <a:extLst>
              <a:ext uri="{FF2B5EF4-FFF2-40B4-BE49-F238E27FC236}">
                <a16:creationId xmlns:a16="http://schemas.microsoft.com/office/drawing/2014/main" id="{F34BD978-A5AC-EF63-F695-9565DDF8707A}"/>
              </a:ext>
            </a:extLst>
          </p:cNvPr>
          <p:cNvPicPr>
            <a:picLocks noChangeAspect="1"/>
          </p:cNvPicPr>
          <p:nvPr/>
        </p:nvPicPr>
        <p:blipFill>
          <a:blip r:embed="rId3"/>
          <a:stretch>
            <a:fillRect/>
          </a:stretch>
        </p:blipFill>
        <p:spPr>
          <a:xfrm>
            <a:off x="4340763" y="1909193"/>
            <a:ext cx="4200781" cy="3136875"/>
          </a:xfrm>
          <a:prstGeom prst="rect">
            <a:avLst/>
          </a:prstGeom>
          <a:effectLst>
            <a:outerShdw blurRad="50800" dist="38100" dir="2700000" algn="tl" rotWithShape="0">
              <a:prstClr val="black">
                <a:alpha val="40000"/>
              </a:prstClr>
            </a:outerShdw>
          </a:effectLst>
        </p:spPr>
      </p:pic>
      <p:sp>
        <p:nvSpPr>
          <p:cNvPr id="6" name="文本框 5">
            <a:extLst>
              <a:ext uri="{FF2B5EF4-FFF2-40B4-BE49-F238E27FC236}">
                <a16:creationId xmlns:a16="http://schemas.microsoft.com/office/drawing/2014/main" id="{9601A2AA-2040-DC87-835A-3F128464DC9A}"/>
              </a:ext>
            </a:extLst>
          </p:cNvPr>
          <p:cNvSpPr txBox="1"/>
          <p:nvPr/>
        </p:nvSpPr>
        <p:spPr>
          <a:xfrm>
            <a:off x="602456" y="1565673"/>
            <a:ext cx="1505744" cy="715581"/>
          </a:xfrm>
          <a:prstGeom prst="rect">
            <a:avLst/>
          </a:prstGeom>
          <a:noFill/>
        </p:spPr>
        <p:txBody>
          <a:bodyPr wrap="square" rtlCol="0">
            <a:spAutoFit/>
          </a:bodyPr>
          <a:lstStyle/>
          <a:p>
            <a:r>
              <a:rPr lang="zh-CN" altLang="en-US" sz="4050" dirty="0"/>
              <a:t>底板</a:t>
            </a:r>
          </a:p>
        </p:txBody>
      </p:sp>
    </p:spTree>
    <p:extLst>
      <p:ext uri="{BB962C8B-B14F-4D97-AF65-F5344CB8AC3E}">
        <p14:creationId xmlns:p14="http://schemas.microsoft.com/office/powerpoint/2010/main" val="2585386106"/>
      </p:ext>
    </p:extLst>
  </p:cSld>
  <p:clrMapOvr>
    <a:masterClrMapping/>
  </p:clrMapOvr>
</p:sld>
</file>

<file path=ppt/theme/theme1.xml><?xml version="1.0" encoding="utf-8"?>
<a:theme xmlns:a="http://schemas.openxmlformats.org/drawingml/2006/main" name="PKU主题">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raClrSchemeLst/>
  <a:extLst>
    <a:ext uri="{05A4C25C-085E-4340-85A3-A5531E510DB2}">
      <thm15:themeFamily xmlns:thm15="http://schemas.microsoft.com/office/thememl/2012/main" name="PKU主题" id="{42F9D588-0124-4B5E-AC9E-79EAD7C390C7}" vid="{78827539-A80C-42C6-A15A-79FF22D9B8C0}"/>
    </a:ext>
  </a:extLst>
</a:theme>
</file>

<file path=ppt/theme/theme2.xml><?xml version="1.0" encoding="utf-8"?>
<a:theme xmlns:a="http://schemas.openxmlformats.org/drawingml/2006/main" name="1_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27</TotalTime>
  <Words>4</Words>
  <Application>Microsoft Office PowerPoint</Application>
  <PresentationFormat>全屏显示(4:3)</PresentationFormat>
  <Paragraphs>3</Paragraphs>
  <Slides>3</Slides>
  <Notes>0</Notes>
  <HiddenSlides>0</HiddenSlides>
  <MMClips>0</MMClips>
  <ScaleCrop>false</ScaleCrop>
  <HeadingPairs>
    <vt:vector size="6" baseType="variant">
      <vt:variant>
        <vt:lpstr>已用的字体</vt:lpstr>
      </vt:variant>
      <vt:variant>
        <vt:i4>3</vt:i4>
      </vt:variant>
      <vt:variant>
        <vt:lpstr>主题</vt:lpstr>
      </vt:variant>
      <vt:variant>
        <vt:i4>2</vt:i4>
      </vt:variant>
      <vt:variant>
        <vt:lpstr>幻灯片标题</vt:lpstr>
      </vt:variant>
      <vt:variant>
        <vt:i4>3</vt:i4>
      </vt:variant>
    </vt:vector>
  </HeadingPairs>
  <TitlesOfParts>
    <vt:vector size="8" baseType="lpstr">
      <vt:lpstr>微软雅黑</vt:lpstr>
      <vt:lpstr>Arial</vt:lpstr>
      <vt:lpstr>Calibri</vt:lpstr>
      <vt:lpstr>PKU主题</vt:lpstr>
      <vt:lpstr>1_自定义设计方案</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orchard _</dc:creator>
  <cp:lastModifiedBy>orchard _</cp:lastModifiedBy>
  <cp:revision>4</cp:revision>
  <dcterms:created xsi:type="dcterms:W3CDTF">2024-08-04T12:16:37Z</dcterms:created>
  <dcterms:modified xsi:type="dcterms:W3CDTF">2024-08-04T12:44:18Z</dcterms:modified>
</cp:coreProperties>
</file>